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8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392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0" units="cm"/>
          <inkml:channel name="Y" type="integer" max="768" units="cm"/>
        </inkml:traceFormat>
        <inkml:channelProperties>
          <inkml:channelProperty channel="X" name="resolution" value="28.33333" units="1/cm"/>
          <inkml:channelProperty channel="Y" name="resolution" value="28.33948" units="1/cm"/>
        </inkml:channelProperties>
      </inkml:inkSource>
      <inkml:timestamp xml:id="ts0" timeString="2013-02-19T21:37:14.05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6275 6838,'30'-179,"89"-30,121-30,-1 0,-30 239,30 150,-179 59,-1 0,-29 29,-239-447,119-29,300 417,29-60,-239-298,59-60,-59 239</inkml:trace>
  <inkml:trace contextRef="#ctx0" brushRef="#br0" timeOffset="3869.2213">6305 6838,'90'-239,"89"30,0-30,0 1,90 29,-30 89,1 31,-1 89,-30 0,30 59,-30 61,30-1,0 30,-209 120,119-30,-29-30,-359-239,0-89,448 149,0 119,-59-328,-61-60,-29 30,-60 179</inkml:trace>
  <inkml:trace contextRef="#ctx0" brushRef="#br0" timeOffset="7930.4536">6096 6749,'149'-60,"30"-179,31 30,-61-30,90 30,0 30,-30 60,30-1,-29 90,-1 30,0 0,0 0,60 60,0-30,-60-30,0 0,1 30,58 0,-58 59,59-29,-30 59,0 90,-60 0,60 30,-90 0,-388-269,30-30,-30-119,448 269,1-1,29 1,-30 29,-209-328,-30 0,30 0,0 180</inkml:trace>
  <inkml:trace contextRef="#ctx0" brushRef="#br0" timeOffset="17561.0044">5648 9287,'-150'29,"-89"31,239 149,0 0,120-418,119 149,0 180,-239 89,-60 0,-179 0,30-209,29-90</inkml:trace>
  <inkml:trace contextRef="#ctx0" brushRef="#br0" timeOffset="19250.101">6424 9496,'-29'179,"118"-358,-268 358,358-120,-179-238,-179 209,358 0,-179-30</inkml:trace>
  <inkml:trace contextRef="#ctx0" brushRef="#br0" timeOffset="20580.1771">7022 9137,'150'-179,"59"179,-179 209,-210 60,-29-150,388-208,60 119,-89 208,-240 31,-149-119,30-61,0-298,209 119</inkml:trace>
  <inkml:trace contextRef="#ctx0" brushRef="#br0" timeOffset="21300.2183">7709 9436,'239'149,"1"90,-121 0,1-30,-150-269</inkml:trace>
  <inkml:trace contextRef="#ctx0" brushRef="#br0" timeOffset="21730.2429">8307 9466,'-119'179,"-31"149,-29-59,29-30,150-239</inkml:trace>
  <inkml:trace contextRef="#ctx0" brushRef="#br0" timeOffset="22780.3029">8277 9107,'179'-119,"61"149,-211 179,-148 30,-90-209,268-210,181 300,-1 119,-180-239</inkml:trace>
  <inkml:trace contextRef="#ctx0" brushRef="#br0" timeOffset="24411.3962">9323 9943,'179'0,"31"0,-61-149</inkml:trace>
  <inkml:trace contextRef="#ctx0" brushRef="#br0" timeOffset="26811.5335">10996 9227,'-179'0,"-90"30,269 179,30 0,-60 30,150-448,89 89,30 180,-119 149,-180 30,-120-30,-59-90,30-119,90-179</inkml:trace>
  <inkml:trace contextRef="#ctx0" brushRef="#br0" timeOffset="30380.7377">11744 9555,'-60'179,"90"-388,-30 389,269-180,-479-120,61 329,328-209,-179-30</inkml:trace>
  <inkml:trace contextRef="#ctx0" brushRef="#br0" timeOffset="31899.8246">12700 9137,'-90'-209,"-239"90,120 119,60 209,119 60,179-31,120-208,-30-179,-119-90,-90 478,-30-30,0 60,0-60,0-179</inkml:trace>
  <inkml:trace contextRef="#ctx0" brushRef="#br0" timeOffset="32611.8653">13058 9555,'239'209,"-89"0,-61-149</inkml:trace>
  <inkml:trace contextRef="#ctx0" brushRef="#br0" timeOffset="33149.8961">13507 9525,'-210'150,"-59"148,120-89,149-209</inkml:trace>
  <inkml:trace contextRef="#ctx0" brushRef="#br0" timeOffset="35291.0185">14194 9705,'149'0,"60"-30,1 30,-1 0,-30-30</inkml:trace>
  <inkml:trace contextRef="#ctx0" brushRef="#br0" timeOffset="35930.0551">14642 9316,'0'150,"60"89,0-1,-60-208</inkml:trace>
  <inkml:trace contextRef="#ctx0" brushRef="#br0" timeOffset="37781.1609">16375 8749,'-179'0,"-30"0,0 30,239 209,59-30,-149 30,270-418,-1 179,30 119,-120 120,-208-30,-150-60,29-119,-29-90,239-29</inkml:trace>
  <inkml:trace contextRef="#ctx0" brushRef="#br0" timeOffset="39511.2599">17182 9167,'-119'209,"298"-209,-149-179,-210 119,91 299,298-179,-89-269,-330 358,210-119</inkml:trace>
  <inkml:trace contextRef="#ctx0" brushRef="#br0" timeOffset="40199.2993">17451 8779,'60'209,"-60"0,0 0,0 0,0 0</inkml:trace>
  <inkml:trace contextRef="#ctx0" brushRef="#br0" timeOffset="41130.3525">17840 9227,'0'-209,"209"30,30 298,-209 180,-30-31,-120 1,-119-60,60-418,298-30,90 239,60 179,-30 60,-119-239</inkml:trace>
  <inkml:trace contextRef="#ctx0" brushRef="#br0" timeOffset="95530.464">7799 9794,'0'209,"30"-388,-209 179,358 0</inkml:trace>
  <inkml:trace contextRef="#ctx0" brushRef="#br0" timeOffset="100221.7323">6066 11317,'0'179,"0"90,60 0,-60-60,0-150</inkml:trace>
  <inkml:trace contextRef="#ctx0" brushRef="#br0" timeOffset="101832.8245">7022 11227,'-149'0,"-60"30,59 209,90-30,60 0,150-388,59 149,30 179,-209 60,-180 30,-89-119,0-210,150 1</inkml:trace>
  <inkml:trace contextRef="#ctx0" brushRef="#br0" timeOffset="102771.8782">7321 11496,'209'120,"30"118,-60 1,-149-179</inkml:trace>
  <inkml:trace contextRef="#ctx0" brushRef="#br0" timeOffset="103320.9096">7859 11377,'-60'209,"-149"30,-30 29,179-148</inkml:trace>
  <inkml:trace contextRef="#ctx0" brushRef="#br0" timeOffset="104942.0023">7978 10959,'239'-150,"-29"150,-121 209,-149 60,-208-90,58-388,390 179,59 150,0 59,-179-179</inkml:trace>
  <inkml:trace contextRef="#ctx0" brushRef="#br0" timeOffset="114642.5572">12730 9705,'209'29,"-209"-208,-90 358,299-179,-418 0,179 60</inkml:trace>
  <inkml:trace contextRef="#ctx0" brushRef="#br0" timeOffset="117511.7213">9263 12034,'180'-60,"29"60,0-30,-209 0</inkml:trace>
  <inkml:trace contextRef="#ctx0" brushRef="#br0" timeOffset="118651.7865">10429 11347,'30'209,"-30"0,0 0,209-299,0 31,-90 59</inkml:trace>
  <inkml:trace contextRef="#ctx0" brushRef="#br0" timeOffset="119231.8197">10907 11257,'0'179,"60"90,-60-60,0 0,29 0,-29-149</inkml:trace>
  <inkml:trace contextRef="#ctx0" brushRef="#br0" timeOffset="120961.9186">12102 11138,'-209'0,"0"0,0 60,179 178,30-58,0 29,179-329,120 1,-90 298,-119 30,-90 0,-239 0,-30-179,59-60,61-90</inkml:trace>
  <inkml:trace contextRef="#ctx0" brushRef="#br0" timeOffset="121751.9638">12610 11466,'30'179,"209"1,0 29,-89 29,-121-267</inkml:trace>
  <inkml:trace contextRef="#ctx0" brushRef="#br0" timeOffset="122332.997">12999 11466,'-180'179,"61"30,59 60,-89-90</inkml:trace>
  <inkml:trace contextRef="#ctx0" brushRef="#br0" timeOffset="126871.2566">13716 11825,'209'0,"0"-60,60 30,-60 30,-209 0</inkml:trace>
  <inkml:trace contextRef="#ctx0" brushRef="#br0" timeOffset="127431.2886">14134 11526,'60'209,"-60"30,0-30,30-120</inkml:trace>
  <inkml:trace contextRef="#ctx0" brushRef="#br0" timeOffset="129201.3899">15329 11138,'-119'209,"89"60,30-31,0-29,239-29,-30-210,60-149,-269-30,-179 0,-60 388,179 89,120-148</inkml:trace>
  <inkml:trace contextRef="#ctx0" brushRef="#br0" timeOffset="130312.4534">16286 10959,'-150'59,"61"180,89 0,0-30,59 30,210-179,-60-60,31-150,-121-88,-119 29,-60 0,-179 0,30 179,0 30,209 30</inkml:trace>
  <inkml:trace contextRef="#ctx0" brushRef="#br0" timeOffset="160023.1528">5618 10750,'-30'179,"0"30,-30 119,90-119,-30 60,30-30,30 0,59-30,120 0,30-179,0-30,-60 0,30 0,-29 0,58 0,1 0,-30 0,30 0,0 0,-59 0,58 30,-28-30,-31 29,60 31,59-30,-118 60,58-90,-28 0,-31-30,60 60,0-30,29 29,-29-29,0 0,30 0,0 0,-90 0,0 0,60 0,-30-59,30 59,0-30,-60 30,60 0,0-30,-30 30,-30-30,1 30,29-60,-30 31,60-1,0-60,-60 60,0-89,30 29,-30-29,-119-150,-90 60,0 0,0 0,-90-30,90 30,-269 60,60 89,-119 60,118 0,1-30,0-59,-60 59,0 30,60-30,-60-30,90 60,-90 0,0 30,0 0,60-30,0 0,-31 30,1-30,0 0,-30 30,60 29,0-59,0 0,-30-89,-30-31,60 91,-90 29,30 0,60 0,0 0,-60 29,0 1,30-30,0-30,29 1,1 29,0 0,-30 0,-30-30,30 60,30-30,30 0,-90 29,59 1,-59 60,1-1,28-59,31 30,-30 59,30 31,-30-61,149-208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0" units="cm"/>
          <inkml:channel name="Y" type="integer" max="768" units="cm"/>
        </inkml:traceFormat>
        <inkml:channelProperties>
          <inkml:channelProperty channel="X" name="resolution" value="28.33333" units="1/cm"/>
          <inkml:channelProperty channel="Y" name="resolution" value="28.33948" units="1/cm"/>
        </inkml:channelProperties>
      </inkml:inkSource>
      <inkml:timestamp xml:id="ts0" timeString="2013-02-19T21:49:12.806"/>
    </inkml:context>
    <inkml:brush xml:id="br0">
      <inkml:brushProperty name="width" value="0.08819" units="cm"/>
      <inkml:brushProperty name="height" value="0.35278" units="cm"/>
      <inkml:brushProperty name="color" value="#CCC1D9"/>
      <inkml:brushProperty name="tip" value="rectangle"/>
      <inkml:brushProperty name="rasterOp" value="maskPen"/>
    </inkml:brush>
  </inkml:definitions>
  <inkml:trace contextRef="#ctx0" brushRef="#br0">9592 9436,'-149'-179,"-61"149,1 119,359-89,89 0,-359 209,-119-59,508-210,60-59,-90 59,-538 90,60 119,538-149,-568 179,0-30,508-149,30-59,-60 59,0 0,-448 59,0-29,30 60,209-90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0" units="cm"/>
          <inkml:channel name="Y" type="integer" max="768" units="cm"/>
        </inkml:traceFormat>
        <inkml:channelProperties>
          <inkml:channelProperty channel="X" name="resolution" value="28.33333" units="1/cm"/>
          <inkml:channelProperty channel="Y" name="resolution" value="28.33948" units="1/cm"/>
        </inkml:channelProperties>
      </inkml:inkSource>
      <inkml:timestamp xml:id="ts0" timeString="2013-02-19T21:49:35.406"/>
    </inkml:context>
    <inkml:brush xml:id="br0">
      <inkml:brushProperty name="width" value="0.08819" units="cm"/>
      <inkml:brushProperty name="height" value="0.35278" units="cm"/>
      <inkml:brushProperty name="color" value="#D7E3BF"/>
      <inkml:brushProperty name="tip" value="rectangle"/>
      <inkml:brushProperty name="rasterOp" value="maskPen"/>
    </inkml:brush>
  </inkml:definitions>
  <inkml:trace contextRef="#ctx0" brushRef="#br0">11564 9197,'180'-30,"29"30,60-60,-449 90,-59 120,30-121,418-29,30-89,-29 59,-450 239,1-90,419-119,208-179,-597 388,-90-89,30 29,508-149,0-149,-29 29,-450 329,-58 90,477-359,60-59,90-31,-120 121,-418 148,-150-29,120 59,478-209,30 60,-209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0" units="cm"/>
          <inkml:channel name="Y" type="integer" max="768" units="cm"/>
        </inkml:traceFormat>
        <inkml:channelProperties>
          <inkml:channelProperty channel="X" name="resolution" value="28.33333" units="1/cm"/>
          <inkml:channelProperty channel="Y" name="resolution" value="28.33948" units="1/cm"/>
        </inkml:channelProperties>
      </inkml:inkSource>
      <inkml:timestamp xml:id="ts0" timeString="2013-02-19T21:49:37.476"/>
    </inkml:context>
    <inkml:brush xml:id="br0">
      <inkml:brushProperty name="width" value="0.08819" units="cm"/>
      <inkml:brushProperty name="height" value="0.35278" units="cm"/>
      <inkml:brushProperty name="color" value="#D7E3BF"/>
      <inkml:brushProperty name="tip" value="rectangle"/>
      <inkml:brushProperty name="rasterOp" value="maskPen"/>
    </inkml:brush>
  </inkml:definitions>
  <inkml:trace contextRef="#ctx0" brushRef="#br0">15778 9078,'209'-60,"60"120,-60-90,-388 0,-120 119,90-59,-1-30,479 120,-89-120,59 59,-508 121,30 148,418-388,30 60,30 30,-448 90,0-61,-60 31,508 29,-30-119,-418 120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0" units="cm"/>
          <inkml:channel name="Y" type="integer" max="768" units="cm"/>
        </inkml:traceFormat>
        <inkml:channelProperties>
          <inkml:channelProperty channel="X" name="resolution" value="28.33333" units="1/cm"/>
          <inkml:channelProperty channel="Y" name="resolution" value="28.33948" units="1/cm"/>
        </inkml:channelProperties>
      </inkml:inkSource>
      <inkml:timestamp xml:id="ts0" timeString="2013-02-19T21:50:05.588"/>
    </inkml:context>
    <inkml:brush xml:id="br0">
      <inkml:brushProperty name="width" value="0.08819" units="cm"/>
      <inkml:brushProperty name="height" value="0.35278" units="cm"/>
      <inkml:brushProperty name="color" value="#FBD7BB"/>
      <inkml:brushProperty name="tip" value="rectangle"/>
      <inkml:brushProperty name="rasterOp" value="maskPen"/>
    </inkml:brush>
  </inkml:definitions>
  <inkml:trace contextRef="#ctx0" brushRef="#br0">12730 9018,'149'-149,"150"89,-60-30,0 299,-448-89,0-1,-1-119,-29 120,449 29,59-179,-1-89,-387 328,-90-180,-30 61,478-30,-30-60,30-120,-538 150,90 30,-60 149,538-209,0-90,-508 90,-60 90,60-30,418-60,60-60,0-149,-478 209,-59 0,507 0,30-120,-30-148,-388 268,-60 59,448-268,-389 150,-29 148,389-119,59-89,30-120,-479 359,479 89,-328 59,29-59,209-209,-299 179,61 60,-240 0,478-448,-388 179,0 60,418-149,-269 178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0" units="cm"/>
          <inkml:channel name="Y" type="integer" max="768" units="cm"/>
        </inkml:traceFormat>
        <inkml:channelProperties>
          <inkml:channelProperty channel="X" name="resolution" value="28.33333" units="1/cm"/>
          <inkml:channelProperty channel="Y" name="resolution" value="28.33948" units="1/cm"/>
        </inkml:channelProperties>
      </inkml:inkSource>
      <inkml:timestamp xml:id="ts0" timeString="2013-02-19T21:50:09.557"/>
    </inkml:context>
    <inkml:brush xml:id="br0">
      <inkml:brushProperty name="width" value="0.08819" units="cm"/>
      <inkml:brushProperty name="height" value="0.35278" units="cm"/>
      <inkml:brushProperty name="color" value="#FBD7BB"/>
      <inkml:brushProperty name="tip" value="rectangle"/>
      <inkml:brushProperty name="rasterOp" value="maskPen"/>
    </inkml:brush>
  </inkml:definitions>
  <inkml:trace contextRef="#ctx0" brushRef="#br0">18198 9078,'60'-180,"-269"240,0 89,388-238,60 29,-389 239,-59 30,90 0,298-268,60-91,90-118,-479 477,-178 29,89-29,418-298,90-31,-60-118,-418 536,-90-29,538-359,-388 329,388-269,30-179,-538 418,0 0,508-268,-448 268,448-388,0 29,-418 120,-61 120,31-30,389-269,59-30,-30 60,-388 179,-90 179,478-299,-30-119,-448 239,0 90,478-299,-29-30,-360 150,360 89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0" units="cm"/>
          <inkml:channel name="Y" type="integer" max="768" units="cm"/>
        </inkml:traceFormat>
        <inkml:channelProperties>
          <inkml:channelProperty channel="X" name="resolution" value="28.33333" units="1/cm"/>
          <inkml:channelProperty channel="Y" name="resolution" value="28.33948" units="1/cm"/>
        </inkml:channelProperties>
      </inkml:inkSource>
      <inkml:timestamp xml:id="ts0" timeString="2013-02-19T21:50:37.216"/>
    </inkml:context>
    <inkml:brush xml:id="br0">
      <inkml:brushProperty name="width" value="0.08819" units="cm"/>
      <inkml:brushProperty name="height" value="0.35278" units="cm"/>
      <inkml:brushProperty name="color" value="#CCC1D9"/>
      <inkml:brushProperty name="tip" value="rectangle"/>
      <inkml:brushProperty name="rasterOp" value="maskPen"/>
    </inkml:brush>
  </inkml:definitions>
  <inkml:trace contextRef="#ctx0" brushRef="#br0">14015 9137,'269'-59,"-1"-31,-58 60,-390 60,-29 0,0-30,-60 60,60-60,388 0,150 0,29-90,1 0,-150 61,-508 118,90 31,0-150,-90-120,30 270,0 89,449-209,148-90,-29 60,-90-29,-448 178,-30 30,508-149,30-149,-59 30,-450 328,-148 0,119-60,448-179,60-59,-29-1,-449 239,-1 60,480-209,28-179,-28 60,-539 208,-30 120,60-30,538-149,60-179,-60 89,-508 60,-90 120,120-31,388-148,60-1,-30-60,-149 120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0" units="cm"/>
          <inkml:channel name="Y" type="integer" max="768" units="cm"/>
        </inkml:traceFormat>
        <inkml:channelProperties>
          <inkml:channelProperty channel="X" name="resolution" value="28.33333" units="1/cm"/>
          <inkml:channelProperty channel="Y" name="resolution" value="28.33948" units="1/cm"/>
        </inkml:channelProperties>
      </inkml:inkSource>
      <inkml:timestamp xml:id="ts0" timeString="2013-02-19T21:50:40.747"/>
    </inkml:context>
    <inkml:brush xml:id="br0">
      <inkml:brushProperty name="width" value="0.08819" units="cm"/>
      <inkml:brushProperty name="height" value="0.35278" units="cm"/>
      <inkml:brushProperty name="color" value="#CCC1D9"/>
      <inkml:brushProperty name="tip" value="rectangle"/>
      <inkml:brushProperty name="rasterOp" value="maskPen"/>
    </inkml:brush>
  </inkml:definitions>
  <inkml:trace contextRef="#ctx0" brushRef="#br0">17272 8898,'-180'0,"360"-29,148-61,-537 120,-60 149,-59 30,537-328,0-1,-448 240,30-1,-30 120,418-239,90-120,-30 1,120-60,-569 268,-59 120,1 0,447-209,30-149,90-30,-538 269,0 59,-60 120,478-269,150-150,-90-29,-538 328,-89 60,119 0,508-209,30-89,-60-31,-388 31,-31 149,31 178,448-327,-60-120,-388 30,-90 209,30 179,478-180,30-118,-60-31,-478 120,30 120,418-60,60-210,60-29,-60-149,-448 208,-90 150,60 149,0 60,478-209,30-90,-30-89,-478 89,-60 210,240 88,328-267,59-31,-59-119,-119-30,-389 209,-120 239,90 119,179-149,270-120,29-178,-209-31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0" units="cm"/>
          <inkml:channel name="Y" type="integer" max="768" units="cm"/>
        </inkml:traceFormat>
        <inkml:channelProperties>
          <inkml:channelProperty channel="X" name="resolution" value="28.33333" units="1/cm"/>
          <inkml:channelProperty channel="Y" name="resolution" value="28.33948" units="1/cm"/>
        </inkml:channelProperties>
      </inkml:inkSource>
      <inkml:timestamp xml:id="ts0" timeString="2013-02-19T21:51:25.158"/>
    </inkml:context>
    <inkml:brush xml:id="br0">
      <inkml:brushProperty name="width" value="0.08819" units="cm"/>
      <inkml:brushProperty name="height" value="0.35278" units="cm"/>
      <inkml:brushProperty name="color" value="#D7E3BF"/>
      <inkml:brushProperty name="tip" value="rectangle"/>
      <inkml:brushProperty name="rasterOp" value="maskPen"/>
    </inkml:brush>
  </inkml:definitions>
  <inkml:trace contextRef="#ctx0" brushRef="#br0">19603 9078,'179'-90,"179"60,61-59,-150-1,-598 209,0-59,120 30,0-90,-30-120,0 1,30 149,-30 179,29-90,420-119,118 30,-89-30,30 0,-30-90,-597 150,149 0,-210 59,150-29,538-90,150-60,29 30,-60-89,-178 89,-450 30,-88 149,119-59,-60 59,0-59,597-150,31-30,59 61,-149-61,-717 180,239-31,-150 91,60 59,479-209,29 0,179-90,-149 60,1 0,-450 60,-208 149,209-119,-180 119,599-119,208-179,0-120,-149 119,-448 180,-120 89,90 1,388-61,90-208,60-61,-628 31,568-30,0 0,-269-60,-209 269,-30 30,448-180,0 60,-299 90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0" units="cm"/>
          <inkml:channel name="Y" type="integer" max="768" units="cm"/>
        </inkml:traceFormat>
        <inkml:channelProperties>
          <inkml:channelProperty channel="X" name="resolution" value="28.33333" units="1/cm"/>
          <inkml:channelProperty channel="Y" name="resolution" value="28.33948" units="1/cm"/>
        </inkml:channelProperties>
      </inkml:inkSource>
      <inkml:timestamp xml:id="ts0" timeString="2013-02-19T21:51:27.258"/>
    </inkml:context>
    <inkml:brush xml:id="br0">
      <inkml:brushProperty name="width" value="0.08819" units="cm"/>
      <inkml:brushProperty name="height" value="0.35278" units="cm"/>
      <inkml:brushProperty name="color" value="#D7E3BF"/>
      <inkml:brushProperty name="tip" value="rectangle"/>
      <inkml:brushProperty name="rasterOp" value="maskPen"/>
    </inkml:brush>
  </inkml:definitions>
  <inkml:trace contextRef="#ctx0" brushRef="#br0">23547 8719,'-179'-30,"-30"30,418 180,0-180,-388 0,-150 149,60 30,568-149,-90-30,0-90,-508 240,30 88,538-238,-59-59,29-1,-538 239,60-30,508-149,-449 120,-59 59,419-179,148-149,-447 298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0" units="cm"/>
          <inkml:channel name="Y" type="integer" max="768" units="cm"/>
        </inkml:traceFormat>
        <inkml:channelProperties>
          <inkml:channelProperty channel="X" name="resolution" value="28.33333" units="1/cm"/>
          <inkml:channelProperty channel="Y" name="resolution" value="28.33948" units="1/cm"/>
        </inkml:channelProperties>
      </inkml:inkSource>
      <inkml:timestamp xml:id="ts0" timeString="2013-02-19T21:51:54.748"/>
    </inkml:context>
    <inkml:brush xml:id="br0">
      <inkml:brushProperty name="width" value="0.08819" units="cm"/>
      <inkml:brushProperty name="height" value="0.35278" units="cm"/>
      <inkml:brushProperty name="color" value="#FBD7BB"/>
      <inkml:brushProperty name="tip" value="rectangle"/>
      <inkml:brushProperty name="rasterOp" value="maskPen"/>
    </inkml:brush>
  </inkml:definitions>
  <inkml:trace contextRef="#ctx0" brushRef="#br0">21545 8689,'-179'-89,"-31"149,390-120,89-30,-60 1,-448 208,0 60,448-268,-418 298,-60 30,478-239,30-90,-30-29,-418 298,0-60,388-119,-418 149,0 31,478-210,30-120,-628 330,599-180,-1-150,-449 300,151 59,238-329,-448 419,0-150,538-358,-448 209,328-239,-418 150,329-120,179 0,-418 209,268-209,121-30,-479 328,269-89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0" units="cm"/>
          <inkml:channel name="Y" type="integer" max="768" units="cm"/>
        </inkml:traceFormat>
        <inkml:channelProperties>
          <inkml:channelProperty channel="X" name="resolution" value="28.33333" units="1/cm"/>
          <inkml:channelProperty channel="Y" name="resolution" value="28.33948" units="1/cm"/>
        </inkml:channelProperties>
      </inkml:inkSource>
      <inkml:timestamp xml:id="ts0" timeString="2013-02-19T21:45:17.851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6753 17319,'-89'30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0" units="cm"/>
          <inkml:channel name="Y" type="integer" max="768" units="cm"/>
        </inkml:traceFormat>
        <inkml:channelProperties>
          <inkml:channelProperty channel="X" name="resolution" value="28.33333" units="1/cm"/>
          <inkml:channelProperty channel="Y" name="resolution" value="28.33948" units="1/cm"/>
        </inkml:channelProperties>
      </inkml:inkSource>
      <inkml:timestamp xml:id="ts0" timeString="2013-02-19T21:51:58.799"/>
    </inkml:context>
    <inkml:brush xml:id="br0">
      <inkml:brushProperty name="width" value="0.08819" units="cm"/>
      <inkml:brushProperty name="height" value="0.35278" units="cm"/>
      <inkml:brushProperty name="color" value="#FBD7BB"/>
      <inkml:brushProperty name="tip" value="rectangle"/>
      <inkml:brushProperty name="rasterOp" value="maskPen"/>
    </inkml:brush>
  </inkml:definitions>
  <inkml:trace contextRef="#ctx0" brushRef="#br0">24772 8540,'239'0,"-538"60,31 89,447-149,90-89,-30-31,-598 269,120 31,418-151,61-88,-450 208,-29 60,478-239,-358 239,-90-119,388-90,30-90,-179 269,179-179,-418 239,0-90,388-238,60-90,-478 358,0-30,478-238,-418 89,388-209,-388 209,89 179,299-239,30-268,-239 119,0 0,-179 328,358-328,-388 179,448-179,-149 149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0" units="cm"/>
          <inkml:channel name="Y" type="integer" max="768" units="cm"/>
        </inkml:traceFormat>
        <inkml:channelProperties>
          <inkml:channelProperty channel="X" name="resolution" value="28.33333" units="1/cm"/>
          <inkml:channelProperty channel="Y" name="resolution" value="28.33948" units="1/cm"/>
        </inkml:channelProperties>
      </inkml:inkSource>
      <inkml:timestamp xml:id="ts0" timeString="2013-02-19T21:52:17.638"/>
    </inkml:context>
    <inkml:brush xml:id="br0">
      <inkml:brushProperty name="width" value="0.08819" units="cm"/>
      <inkml:brushProperty name="height" value="0.35278" units="cm"/>
      <inkml:brushProperty name="color" value="#CCC1D9"/>
      <inkml:brushProperty name="tip" value="rectangle"/>
      <inkml:brushProperty name="rasterOp" value="maskPen"/>
    </inkml:brush>
  </inkml:definitions>
  <inkml:trace contextRef="#ctx0" brushRef="#br0">22083 9287,'149'-239,"60"239,-448 89,30 1,448-120,-30 0,1-30,-449 90,-90 239,90-120,448-149,90-179,-479 179,-88 209,447-179,60-120,-30 1,-508 208,120 120,418-299,-30-29,-448 298,0-120,448-118,-298-210,-121 209,210-179,-298 358,537-209,59-89,-238 149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0" units="cm"/>
          <inkml:channel name="Y" type="integer" max="768" units="cm"/>
        </inkml:traceFormat>
        <inkml:channelProperties>
          <inkml:channelProperty channel="X" name="resolution" value="28.33333" units="1/cm"/>
          <inkml:channelProperty channel="Y" name="resolution" value="28.33948" units="1/cm"/>
        </inkml:channelProperties>
      </inkml:inkSource>
      <inkml:timestamp xml:id="ts0" timeString="2013-02-19T21:52:19.718"/>
    </inkml:context>
    <inkml:brush xml:id="br0">
      <inkml:brushProperty name="width" value="0.08819" units="cm"/>
      <inkml:brushProperty name="height" value="0.35278" units="cm"/>
      <inkml:brushProperty name="color" value="#CCC1D9"/>
      <inkml:brushProperty name="tip" value="rectangle"/>
      <inkml:brushProperty name="rasterOp" value="maskPen"/>
    </inkml:brush>
  </inkml:definitions>
  <inkml:trace contextRef="#ctx0" brushRef="#br0">24503 9496,'-239'-60,"30"60,0 0,388 0,-358 89,388-89,30-59,-508 178,0 90,449-209,59-149,-478 238,-1 61,420-150,59-120,-448 270,388-61,90-178,-448 178,268-59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0" units="cm"/>
          <inkml:channel name="Y" type="integer" max="768" units="cm"/>
        </inkml:traceFormat>
        <inkml:channelProperties>
          <inkml:channelProperty channel="X" name="resolution" value="28.33333" units="1/cm"/>
          <inkml:channelProperty channel="Y" name="resolution" value="28.33948" units="1/cm"/>
        </inkml:channelProperties>
      </inkml:inkSource>
      <inkml:timestamp xml:id="ts0" timeString="2013-02-19T21:46:21.253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9DBB61"/>
    </inkml:brush>
    <inkml:brush xml:id="br2">
      <inkml:brushProperty name="width" value="0.05292" units="cm"/>
      <inkml:brushProperty name="height" value="0.05292" units="cm"/>
      <inkml:brushProperty name="color" value="#F59D56"/>
    </inkml:brush>
    <inkml:brush xml:id="br3">
      <inkml:brushProperty name="width" value="0.05292" units="cm"/>
      <inkml:brushProperty name="height" value="0.05292" units="cm"/>
      <inkml:brushProperty name="color" value="#8066A0"/>
    </inkml:brush>
    <inkml:brush xml:id="br4">
      <inkml:brushProperty name="width" value="0.05292" units="cm"/>
      <inkml:brushProperty name="height" value="0.05292" units="cm"/>
    </inkml:brush>
  </inkml:definitions>
  <inkml:trace contextRef="#ctx0" brushRef="#br0">6185 6778,'-179'0,"30"209,29 0,90 30,90-30,209-89,0-1,-60-89,0 0,0-30,1 0,-1 0,0 0,0 30,60-30,-60 0,0-30,1 30,29-149,-60-90,-179 30,60 0,-90 0,30 0,-209 0,-60 149,30 0,30 90,-1-60,1 30,0 30,0 0,-30 30,30-1,-1 1,1-60,-30 0,30 120,179-120</inkml:trace>
  <inkml:trace contextRef="#ctx0" brushRef="#br0" timeOffset="2160.1236">7948 6420,'210'-239,"29"90,-30 0,30 89,-30 60,30 119,-89 90,-61 30,31-30,89 30,-388-239,-90-89,30-120,478 328,0 0,-30-59,-209-239,0-30,30 119</inkml:trace>
  <inkml:trace contextRef="#ctx0" brushRef="#br0" timeOffset="5020.2872">8008 6510,'60'-150,"179"-29,0-30,-30 60,30 30,30 89,0-30,-60 60,1 60,118 59,-59-119,30 90,-60 29,-30-89,0 30,31 119,-1-30,0 90,-478-269,29 0,390 30,29 0,-149-179,-60-90,0 180</inkml:trace>
  <inkml:trace contextRef="#ctx0" brushRef="#br0" timeOffset="5880.3364">8038 6420,'-30'0</inkml:trace>
  <inkml:trace contextRef="#ctx0" brushRef="#br0" timeOffset="9390.5371">8008 6450,'150'-60,"-1"-179,90 30,-30 120,30-60,-29 119,58-60,1-29,-59 89,59 30,-30 0,-30 0,60 0,-60 0,0 0,0 0,30 60,-30-90,1 89,59-59,0 30,-60 30,30 119,0-209,60 120,-90 29,30-29,30-30,0 59,-60 30,30 1,-90 88,90-88,-448-240,0-59,-30 29,30 61,388 59,90 149,-30 30,-89 30,-180-388,-90-90,31 30,89 30,-30 150</inkml:trace>
  <inkml:trace contextRef="#ctx0" brushRef="#br0" timeOffset="11118.636">4602 8869,'0'179,"-30"89,30-29,0-30,0-209</inkml:trace>
  <inkml:trace contextRef="#ctx0" brushRef="#br0" timeOffset="12209.6984">5140 8988,'-120'179,"90"30,30 30,239-60,30-209,-209-238,-239 148,-31 329,300-89</inkml:trace>
  <inkml:trace contextRef="#ctx0" brushRef="#br0" timeOffset="13380.7654">5707 9376,'30'120,"-30"118,30-447,30 0,149 60,0 358,-209 0,-60-119</inkml:trace>
  <inkml:trace contextRef="#ctx0" brushRef="#br0" timeOffset="14879.8511">6275 8570,'149'0,"-89"179,-269-89,388-120,60 119,-448 150,0-239,209-239</inkml:trace>
  <inkml:trace contextRef="#ctx0" brushRef="#br0" timeOffset="16408.9386">6723 9376,'-30'179,"30"60,60-448,-30 0,179 90,-119 358,-90-1,0-417,0-60,209 180,-89 268,-120-30,-30 60,30-239</inkml:trace>
  <inkml:trace contextRef="#ctx0" brushRef="#br0" timeOffset="17449.9981">7440 8988,'180'-119,"-120"328,-180 0,329 0,-209-209</inkml:trace>
  <inkml:trace contextRef="#ctx0" brushRef="#br0" timeOffset="19171.0966">8217 9615,'0'-149,"-209"208,389 31,-180-269,0 298</inkml:trace>
  <inkml:trace contextRef="#ctx0" brushRef="#br0" timeOffset="20021.1452">8546 8988,'0'209,"-60"60,270-239,-1-30,-30-60</inkml:trace>
  <inkml:trace contextRef="#ctx0" brushRef="#br0" timeOffset="20528.1742">8755 8898,'0'209,"60"60,-60-30,30-30</inkml:trace>
  <inkml:trace contextRef="#ctx0" brushRef="#br0" timeOffset="22000.2584">9054 9436,'150'149,"-150"60,-30-388,30-90,209 269,-179 209,-30 0,-30-388,60-30,209 90,-150 358,-29-30,-60 0,-30-180</inkml:trace>
  <inkml:trace contextRef="#ctx0" brushRef="#br0" timeOffset="23139.3235">9861 9496,'119'179,"-148"89,29-447,0-30,59-30,151 269,-151 179,-59 0,60 0,-60-209</inkml:trace>
  <inkml:trace contextRef="#ctx0" brushRef="#br0" timeOffset="25120.4368">10996 9615,'150'0,"59"0,-179 0</inkml:trace>
  <inkml:trace contextRef="#ctx0" brushRef="#br0" timeOffset="25660.4677">11146 9406,'119'209,"-119"0,30-179</inkml:trace>
  <inkml:trace contextRef="#ctx0" brushRef="#br0" timeOffset="26610.5221">11773 9078,'0'149,"0"60,0 0,0 0,0 0,30-209</inkml:trace>
  <inkml:trace contextRef="#ctx0" brushRef="#br0" timeOffset="27540.5753">12042 8988,'0'269,"0"-30,0-30,60 29,179-178,-89-239,-150-90,-180 239,61 269,119-30,30-209</inkml:trace>
  <inkml:trace contextRef="#ctx0" brushRef="#br0" timeOffset="28720.6428">12730 9436,'0'209,"30"0,-30-388,0-30,239 30,0 238,-239 210,0-60,0-149</inkml:trace>
  <inkml:trace contextRef="#ctx0" brushRef="#br0" timeOffset="30240.7297">13327 8928,'180'-149,"-210"328,239 30,-239 0,-179-209,89-30</inkml:trace>
  <inkml:trace contextRef="#ctx0" brushRef="#br0" timeOffset="32119.8372">13805 9496,'0'149,"0"60,60-448,-60 30,239 418,-239 0,0-388,0-30,120-30,29 448,-119 0,-30 0,0-149</inkml:trace>
  <inkml:trace contextRef="#ctx0" brushRef="#br0" timeOffset="33299.9047">14493 8869,'209'-150,"-149"359,-60 0,-120 0,-119-358,418 59,1 299,-61-149</inkml:trace>
  <inkml:trace contextRef="#ctx0" brushRef="#br0" timeOffset="36941.1129">15120 9705,'180'0,"-151"-209,-238 238,418 151,-179-270</inkml:trace>
  <inkml:trace contextRef="#ctx0" brushRef="#br0" timeOffset="38551.205">15718 9227,'179'-239,"30"149,1 299,-151 60,-89-60,-149 30,-60-120,120-387,298 59,30 268,-119 180,-60-179</inkml:trace>
  <inkml:trace contextRef="#ctx0" brushRef="#br0" timeOffset="40029.2896">16465 9406,'60'179,"-60"90,0-478,0-30,239 269,-209 179,-30-388,119-30,90 209,-179 179,-30 30,0 0</inkml:trace>
  <inkml:trace contextRef="#ctx0" brushRef="#br0" timeOffset="41260.36">17302 8719,'149'-59,"0"268,-178 0,-210-120,179-298,239 149,-59 269,59-89</inkml:trace>
  <inkml:trace contextRef="#ctx0" brushRef="#br0" timeOffset="42720.4435">17899 9197,'-30'149,"30"60,0 60,0-60,30-388,60-60,-90 30,30 0,209 90,-179 357,-30-29,29 0,-29 30,60-239</inkml:trace>
  <inkml:trace contextRef="#ctx0" brushRef="#br0" timeOffset="44921.5694">18885 9376,'180'0,"89"-30,-210 30</inkml:trace>
  <inkml:trace contextRef="#ctx0" brushRef="#br0" timeOffset="45599.6082">19842 8809,'30'209,"-30"60,0-31,-30 31,30 30,30-359</inkml:trace>
  <inkml:trace contextRef="#ctx0" brushRef="#br0" timeOffset="46489.6591">20170 8958,'0'299,"-30"-90,1 0,148 30,120-239,-30-239,-239 0,-209 299,120 149,238-60</inkml:trace>
  <inkml:trace contextRef="#ctx0" brushRef="#br0" timeOffset="47600.7226">20917 9316,'60'180,"-60"88,0-447,30-30,209 90,-209 298,0 30,-30 0,0-149</inkml:trace>
  <inkml:trace contextRef="#ctx0" brushRef="#br0" timeOffset="49390.825">21336 8570,'209'-90,"-299"299,-149-59,448-240,1 90,-121 179,-268 0,-60-208,239-31</inkml:trace>
  <inkml:trace contextRef="#ctx0" brushRef="#br0" timeOffset="51810.9635">21635 9436,'59'179,"-29"30,0-388,30-60,119 448,-179 0,30-388,0-30,209 328,-239 90,0 0,0-239</inkml:trace>
  <inkml:trace contextRef="#ctx0" brushRef="#br0" timeOffset="52911.0264">22322 8988,'179'-30,"-179"179,-30 90,-179-239,239-209,90 418,-31-119</inkml:trace>
  <inkml:trace contextRef="#ctx0" brushRef="#br0" timeOffset="54872.1385">22830 9615,'0'30,"30"-179,-60 358,30-418,-30 418,150-418,-61 238</inkml:trace>
  <inkml:trace contextRef="#ctx0" brushRef="#br0" timeOffset="56230.2162">23099 8809,'149'-149,"60"358,-298 29,-150-58,448-330,30 270,-120 89,-178 30,-180-60,29-179,151-209,59 179</inkml:trace>
  <inkml:trace contextRef="#ctx0" brushRef="#br0" timeOffset="57640.2969">23816 9406,'30'209,"0"0,-90-418,60-30,179 418,-119-358,149 358,-209 30,60 0,-60-268</inkml:trace>
  <inkml:trace contextRef="#ctx0" brushRef="#br0" timeOffset="58681.3564">24384 9376,'0'149,"30"60,-30 60,0-508,0 0,59 1,121 447,-150 0,29 0,-59-150</inkml:trace>
  <inkml:trace contextRef="#ctx0" brushRef="#br0" timeOffset="60140.4399">24772 8540,'209'-60,"-268"240,-61 29,299-209,-89 238,-209 1,-91-239,180-89</inkml:trace>
  <inkml:trace contextRef="#ctx0" brushRef="#br1" timeOffset="120251.8781">4871 10809,'-180'150,"150"118,-29-59,59 0,59 0,-29 0,179-179,31-60,-151-208,-89-1,-179 209,0 209,149 60,89-30,-59-209</inkml:trace>
  <inkml:trace contextRef="#ctx0" brushRef="#br1" timeOffset="121161.9301">5468 11018,'0'150,"0"59,0 0,180-209,29 0,0 0,-209 0</inkml:trace>
  <inkml:trace contextRef="#ctx0" brushRef="#br1" timeOffset="121751.9639">5797 10899,'0'179,"0"30,0 120,0-120,30 59,30-29,-60-239</inkml:trace>
  <inkml:trace contextRef="#ctx0" brushRef="#br2" timeOffset="156642.9595">6305 11765,'0'269,"0"29,0-477,0-30,119 0,121 30,-31 239,-179 208,-30-59,0 0,0-179</inkml:trace>
  <inkml:trace contextRef="#ctx0" brushRef="#br2" timeOffset="157823.027">7052 10750,'30'179,"209"-119,-30-60,-209 0</inkml:trace>
  <inkml:trace contextRef="#ctx0" brushRef="#br2" timeOffset="158483.0647">7411 10660,'0'179,"0"30,0 0,0-149</inkml:trace>
  <inkml:trace contextRef="#ctx0" brushRef="#br3" timeOffset="180944.3495">7978 11705,'0'269,"60"-568,-60 90,239-30,-30 210,-119 238,-30 0,-60 0,30-418,29-60,180 90,-29 388,-210 30,0-30,0 29,-30-208</inkml:trace>
  <inkml:trace contextRef="#ctx0" brushRef="#br3" timeOffset="182473.4369">9353 10839,'90'-179,"-1"388,-268-60,358-119,-59 239,-359-120,30-149,209-30</inkml:trace>
  <inkml:trace contextRef="#ctx0" brushRef="#br1" timeOffset="205332.7444">10937 11407,'30'209,"-30"59,29-59,-29 0,0-209</inkml:trace>
  <inkml:trace contextRef="#ctx0" brushRef="#br1" timeOffset="205914.7777">10668 11884,'149'-30,"60"1,1 29,-181 0</inkml:trace>
  <inkml:trace contextRef="#ctx0" brushRef="#br1" timeOffset="207312.8577">11744 11317,'179'-119,"60"178,-329 180,-149 0,418-239,-29 209,-180 0,-90 60,-89-209,0-1,90-268,119 179</inkml:trace>
  <inkml:trace contextRef="#ctx0" brushRef="#br1" timeOffset="208774.9413">12491 11556,'59'-209,"180"89,-59 329,-121 0,-118 60,-61 60,-179-150,90-179,239-209,30-30,149 239,0 269,0-90,-119-90</inkml:trace>
  <inkml:trace contextRef="#ctx0" brushRef="#br2" timeOffset="242414.8654">13477 11675,'-60'179,"60"30,60 30,-30-448,-1-30,91 1,119 88,-30 449,-209-30,30-60,-30 0,-60-90</inkml:trace>
  <inkml:trace contextRef="#ctx0" brushRef="#br2" timeOffset="243574.9317">14224 10959,'0'209,"0"0,209-299,0 90,-299 30</inkml:trace>
  <inkml:trace contextRef="#ctx0" brushRef="#br2" timeOffset="244453.982">14493 10959,'30'209,"-30"0,0 0,29 59,-29-268</inkml:trace>
  <inkml:trace contextRef="#ctx0" brushRef="#br3" timeOffset="269524.416">14881 11705,'60'179,"0"60,-30 0,-1-478,1-30,0 60,179-29,1 447,-181 59,1-59,-30 0,0-388,90-90,-30 31,59 29,90 328,-119 90,0 60,-150-30,30-30,30-179</inkml:trace>
  <inkml:trace contextRef="#ctx0" brushRef="#br3" timeOffset="270625.4789">16256 11138,'30'179,"179"-119,30 29,-209-89</inkml:trace>
  <inkml:trace contextRef="#ctx0" brushRef="#br3" timeOffset="271304.5178">16555 11108,'0'149,"59"120,-59-60,0-209</inkml:trace>
  <inkml:trace contextRef="#ctx0" brushRef="#br1" timeOffset="313975.9584">17361 11914,'239'30,"-29"-30,-1-90,-179 90</inkml:trace>
  <inkml:trace contextRef="#ctx0" brushRef="#br1" timeOffset="314854.0087">18557 11287,'89'299,"-119"-90,-29 59,268-208,0-90,0 30</inkml:trace>
  <inkml:trace contextRef="#ctx0" brushRef="#br1" timeOffset="315366.0379">18826 11287,'30'149,"-1"150,-29-30,30-1,-30 31,0-90,0-269</inkml:trace>
  <inkml:trace contextRef="#ctx0" brushRef="#br1" timeOffset="316566.1066">19692 11586,'0'-209,"-209"59,0 150,179 209,150 90,29-90,60 30,-89 0,-210-30,-119-209,0-239,209 30,149-30,-29-30,-61 1,-29 148</inkml:trace>
  <inkml:trace contextRef="#ctx0" brushRef="#br2" timeOffset="346105.7962">20200 11735,'0'269,"30"29,0-59,-30-478,60 30,0-59,89 29,90 298,-119 150,-91 60,-29-60,0 0,0-179</inkml:trace>
  <inkml:trace contextRef="#ctx0" brushRef="#br2" timeOffset="347455.8734">20977 11108,'0'179,"30"120,90-60,89-239,-30-239,-239 30,-179 358,239 60,0-179</inkml:trace>
  <inkml:trace contextRef="#ctx0" brushRef="#br3" timeOffset="366836.9819">21664 11944,'60'209,"-60"90,60-90,-90-448,90 30,-30 0,59 0,121 149,-1 179,-149 150,-1-448,61-60,89 269,-119 179,-120 90,30-90,0 0,-30-269</inkml:trace>
  <inkml:trace contextRef="#ctx0" brushRef="#br3" timeOffset="368276.0642">23099 11108,'239'-179,"-30"239,-239 149,-209-60,508-269,-60 240,-209 89,-269-120,60-118,119-1</inkml:trace>
  <inkml:trace contextRef="#ctx0" brushRef="#br4" timeOffset="376885.5567">6185 14333,'210'-269,"59"120,-150 388,-209-1,-89 1,-60-179,448-179,30 268,-239 60,-59 60,-181-60,31-209,0-90,60-89</inkml:trace>
  <inkml:trace contextRef="#ctx0" brushRef="#br4" timeOffset="377885.6139">7082 14482,'30'-179,"209"-60,0 209,-179 209,-30 90,-120 0,-60-30,121 29,-210-178,89-269,419-30,-60 239,-59 209,-31-1,-119-238</inkml:trace>
  <inkml:trace contextRef="#ctx0" brushRef="#br4" timeOffset="379096.6831">8217 14751,'60'179,"-30"30,-30 0,30 0,-30-388,60-90,-1 60,61-30,179 478,-269-30,-30-388,149-120,60 299,-119 239,-60 0,30-30,-60 0,0-239</inkml:trace>
  <inkml:trace contextRef="#ctx0" brushRef="#br4" timeOffset="380026.7363">9472 14034,'60'239,"-120"-30,240-209,29 0,-149 0</inkml:trace>
  <inkml:trace contextRef="#ctx0" brushRef="#br4" timeOffset="380455.7609">9771 13974,'0'180,"0"29,30 29,0 1,-30-179</inkml:trace>
  <inkml:trace contextRef="#ctx0" brushRef="#br4" timeOffset="381675.8306">10399 14930,'0'179,"60"90,-60-60,59 0,-59-478,0 60,0-60,239 120,0 388,-149 30,-90-60,0 0,30-209</inkml:trace>
  <inkml:trace contextRef="#ctx0" brushRef="#br4" timeOffset="382326.8679">11116 14452,'30'209,"-30"0,269-179,-150-30</inkml:trace>
  <inkml:trace contextRef="#ctx0" brushRef="#br4" timeOffset="382765.893">11325 14452,'60'269,"0"-30,-30 0,-1-180</inkml:trace>
  <inkml:trace contextRef="#ctx0" brushRef="#br4" timeOffset="384667.0017">12072 15288,'359'-59,"-150"29,0 30,-209-30</inkml:trace>
  <inkml:trace contextRef="#ctx0" brushRef="#br4" timeOffset="385436.0457">13297 14512,'30'179,"-30"30,-30 0,269-209,-29 0,-180 0</inkml:trace>
  <inkml:trace contextRef="#ctx0" brushRef="#br4" timeOffset="385856.0697">13716 14572,'-60'209,"90"0,0 59,0 31,-30-180</inkml:trace>
  <inkml:trace contextRef="#ctx0" brushRef="#br4" timeOffset="386756.1212">14433 14781,'30'-239,"-209"179,-90 90,209 239,239-30,60-1,-119 1,-329-60,-1-179,151-268,208 29,0-30,-59 150</inkml:trace>
  <inkml:trace contextRef="#ctx0" brushRef="#br4" timeOffset="387966.1904">14642 15049,'90'209,"-90"60,0-90,60-388,-90-119,89 119,180 358,-209 120,30-448,60-90,59 568,-179-1,30-89,-60-209</inkml:trace>
  <inkml:trace contextRef="#ctx0" brushRef="#br4" timeOffset="388967.2477">15568 14422,'180'-119,"-31"328,-358-30,388-209,-89 269,-299-119,59-120</inkml:trace>
  <inkml:trace contextRef="#ctx0" brushRef="#br4" timeOffset="390146.3151">16286 15079,'30'269,"-30"59,0-119,59-447,-89-31,60 0,179 90,31 269,-121 178,-119-59,-60 0,90-179</inkml:trace>
  <inkml:trace contextRef="#ctx0" brushRef="#br4" timeOffset="391226.3769">17182 14333,'-90'239,"90"89,180-119,29-269,-179-149,-209 120,59 328,90-30,30-179</inkml:trace>
  <inkml:trace contextRef="#ctx0" brushRef="#br4" timeOffset="395926.6457">17810 15438,'179'-30,"30"0,60 0,-239 30</inkml:trace>
  <inkml:trace contextRef="#ctx0" brushRef="#br4" timeOffset="396537.6807">18049 14990,'30'179,"-30"30,89 30,-89-30,0-239</inkml:trace>
  <inkml:trace contextRef="#ctx0" brushRef="#br4" timeOffset="397456.7333">18975 14751,'-30'149,"-30"209,60-89,0-60,180 120,59-329,0-120,-179-119,-240 90,-59 328,209 90,90-150</inkml:trace>
  <inkml:trace contextRef="#ctx0" brushRef="#br4" timeOffset="398305.7818">19692 14661,'0'150,"0"59,30 0,179-150,30-59,-209 0</inkml:trace>
  <inkml:trace contextRef="#ctx0" brushRef="#br4" timeOffset="398796.8099">19961 14512,'30'179,"60"90,-60 59,29-119,1 60,-60-179</inkml:trace>
  <inkml:trace contextRef="#ctx0" brushRef="#br4" timeOffset="400425.9031">20648 15288,'0'150,"30"59,0 0,60 29,-150-536,30 29,30 60,209 179,-149 209,0 60,-30-448,89 0,120 359,-239 118,0-59,-29-119</inkml:trace>
  <inkml:trace contextRef="#ctx0" brushRef="#br4" timeOffset="401586.9695">21545 14751,'269'-179,"-209"358,-210 60,330-299,29 329,-299-60,-119-120,-30-148,239-1</inkml:trace>
  <inkml:trace contextRef="#ctx0" brushRef="#br4" timeOffset="402977.049">22501 15348,'0'179,"0"90,0-60,0-388,0-90,90 60,119 209,-30 209,-89 60,-120 29,30-268</inkml:trace>
  <inkml:trace contextRef="#ctx0" brushRef="#br4" timeOffset="403648.0874">23009 14721,'30'149,"-30"60,209-209,0-59,-119 118</inkml:trace>
  <inkml:trace contextRef="#ctx0" brushRef="#br4" timeOffset="404165.117">23278 14542,'0'239,"30"29,0 31,-30-90</inkml:trace>
  <inkml:trace contextRef="#ctx0" brushRef="#br4" timeOffset="411558.5398">8696 13318,'-269'59,"30"-59,-1-30,1 30,-30 0,1-59,-31 89,90-1,-60 31,0-60,0 90,-30 29,90 30,-30 90,0 0,149-30,30 30,60 0,30 30,149 29,60-59,90 0,0-120,-30 31,29-31,1-59,-60-30,-90-30,60 30,-29-30,-1 0,0 89,30-29,-30-60,30 0,90 30,-120 89,120-119,-60-30,30-59,-31-1,61 120,-120-30,1-90,118 90,-59-29,30-31,60 30,-61 30,31 0,30 0,-60 60,119 29,-119-89,89 60,-29-60,29 0,90-119,-268 119,148 29,60-29,-59 0,-60 0,30 60,-60-90,-1 90,31-120,-60 120,30-90,-89 30,59 30,0 0,0-120,60 60,-30 1,-30-91,59 120,-88 0,59-89,-30 148,-30-118,30-1,-60 60,60 30,-30-30,1 0,-1-30,60-60,-30-89,0-60,-209-29,119-1,-89 0,-150 30,-89-89,149 119,-90-60,-89 150,-30-1,30 90,-90 30,90-30,-30 30,-60-29,0 29,60 0,-209 89,179-29,60-60,-60 0,-30 0,60-30,30 30,-90 90,-30-61,31 1,29 0,59-30,-58-30,-61-149,30 179,-30-60,30 60,90 0,-60 0,-29 0,29 0,59 30,-59 30,1-30,28 0,1-30,-30-120,1 31,-31 59,30 30,30 0,-30-30,0 30,-30 30,60-30,0 0,-30-60,0 0,-30 60,90 0,0-29,-30 88,30 1,-60-30,59-30,1 60,-30 89,30-239,0 60,-30 1,60-210,89 269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0" units="cm"/>
          <inkml:channel name="Y" type="integer" max="768" units="cm"/>
        </inkml:traceFormat>
        <inkml:channelProperties>
          <inkml:channelProperty channel="X" name="resolution" value="28.33333" units="1/cm"/>
          <inkml:channelProperty channel="Y" name="resolution" value="28.33948" units="1/cm"/>
        </inkml:channelProperties>
      </inkml:inkSource>
      <inkml:timestamp xml:id="ts0" timeString="2013-02-19T21:45:23.501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6514 17349,'209'-299,"329"-179,-269 329,30-90,-60 30,90 0,-598 508,-239 89,269-239,-269 209,89-59,180-120,239-478,180 90,29 90,-389 149,-118 179,596-299,91-208,-120 89,-389 418,-119-30,0 209,-60 0,60 0,30-59,90-120,328-329,60-118,179-121,-60-29,61-60,-61 90,-149 179,-538 537,-149 209,179-119,30-179,568-687,-30 0,119-30,0 149,-29-59,-1 60,-537 566,-90 1,-90 59,-29 61,29 59,30-120,60-29,598-628,-31 1,1-1,0-29,-1 179,-89 0,-448 447,-388 479,328-419,0-29,30 29,747-776,-120 90,1-30,-1-60,1 149,-61 90,-89 60,-537 328,-1 120,60-120,-60 209,60-59,0-61,0 31,537-508,-29 0,30-119,30-31,0 180,-31-30,-596 418,-270 418,359-358,59 0,-119 119,598-597,-60-90,209-238,329-180,-299 389,-120-1,-119 60,-30 120,-448 448,-90-31,-29 1,29 89,-90-29,61 59,29 0,508-537,60-30,60-180,29 1,1 60,-1-1,-29 60,0-119,-479 567,-89 30,-59 59,-31-29,30 119,0-59,0 29,718-686,-120 29,59-30,31 31,-61 29,-29 90,-90 30,-627 567,179-179,-60 59,-30 90,90-59,-30-60,90-31,538-447,-120-29,-30 29,90-120,0 90,-30 0,-479 448,-328 389,299-330,30-29,0 60,-30 29,717-686,-149 89,59-119,-29-60,29 60,-89 89,-90 150,-418 328,-60 90,-30 59,1 61,-31-91,120-29,29-30,718-657,-179 89,-60-59,29 60,1 29,-90 120,-508 477,30 1,-60 59,1-119,58 0,91 0,448-418,0-209,89 29,31-118,-31 148,-59 90,-1-59,-507 507,-30 30,-30-1,-120 91,60 59,60-119,60-30,-30 29,627-566,-89-61,59-29,-59 0,0 149,-90 0,0 120,-329 328,-149 60,0 89,-60-89,1 59,59-89,-1 90,748-777,-239 179,90-30,-120-29,-60 89,150 30,-837 717,329-180,-120 0,60-29,-30-30,-30 119,807-776,-179 89,0-29,-31-1,1-29,-30 179,0 59,-568 329,120 30,-60 0,30 0,29 0,31-30,-150 179,478-507,31-150,118 0,31-59,-30-60,59 179,-179 59,-388 449,-90 29,-179-29,269 0,-61-61,-58 121,596-598,31-60,60 1,507-509,-597 569,30 88,-807 628,209-179,-30 29,30-119,-30 90,-30 59,658-537,59-120,1 30,59-149,-119 90,59-30,-149 208,-29 1,-509 448,30-60,-90 119,90-30,-30-59,1 30,59-1,0-119,537-298,-59-90,90-90,0 31,-30-31,-1 60,-88 30,29 60,-359 358,-29 30,-90 29,-60-29,60 90,0-31,30-59,448-328,89-210,61-29,-31 29,-89 60,30-30,-30 31,-657 656,-90 89,59-29,210-209,418-448,90-60,-60 0,90-60,-60 30,30 31,29 29,-656 806,-1-269,0-29,0 59,31-29,-1-91,30 1,508-448,0 0,0-30,0 60,150-179,-629 716,-148 90,29-60,748-537,-90-30,-30-30,59 0,-59 60,120-60,-389 388,-60-149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0" units="cm"/>
          <inkml:channel name="Y" type="integer" max="768" units="cm"/>
        </inkml:traceFormat>
        <inkml:channelProperties>
          <inkml:channelProperty channel="X" name="resolution" value="28.33333" units="1/cm"/>
          <inkml:channelProperty channel="Y" name="resolution" value="28.33948" units="1/cm"/>
        </inkml:channelProperties>
      </inkml:inkSource>
      <inkml:timestamp xml:id="ts0" timeString="2013-02-19T21:40:24.48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6066 6749,'-150'209,"61"0,29 29,60-29,120 1,119-31,30-120,-60-59,0 0,0 0,30-209,-60 0,-59-30,-120 30,0 0,-90 0,-89-29,-30 238,0-60,0 90,-31 0,31 89,-30-29,90 148,149-208</inkml:trace>
  <inkml:trace contextRef="#ctx0" brushRef="#br0" timeOffset="13779.7881">6843 6480,'89'-209,"151"-30,-31 209,0-89,0 89,30 30,-30 149,-119 90,-90-30,0 0,0 0,-299-418,419 388,119-209,-150-209,-59 120</inkml:trace>
  <inkml:trace contextRef="#ctx0" brushRef="#br0" timeOffset="16488.9431">8038 5763,'239'60,"-30"-60,30 0,30 0,-59 0,-1 0,0 0,0 30,-60 209,-59 29,-30-59,-60 0,-179-298,-60-31,448 210,30 59,-30-208,-90-180,-59 119</inkml:trace>
  <inkml:trace contextRef="#ctx0" brushRef="#br0" timeOffset="17358.9929">9771 5644,'30'0</inkml:trace>
  <inkml:trace contextRef="#ctx0" brushRef="#br0" timeOffset="19549.1181">9741 5793,'150'0,"89"-89,-30 59,0 0,0 60,1-30,29 119,0 60,-30 30,-30 60,60-60,-179 0,-239-239,-60-119,448 268,0-59,-209-239,60-30,29-30,-89 239</inkml:trace>
  <inkml:trace contextRef="#ctx0" brushRef="#br0" timeOffset="25489.4579">3496 9316,'-90'239,"1"30,89-60,0 0,0 0,119 0,150-89,-30-150,-179-239,-90 0,-209 239,60 269,179 30,30-209</inkml:trace>
  <inkml:trace contextRef="#ctx0" brushRef="#br0" timeOffset="26828.5345">4781 10033,'-179'-90,"-60"270,149 88,150 1,119-60,30-448,-179 30,-30 0,0 388,120 90,119-149,-180-210</inkml:trace>
  <inkml:trace contextRef="#ctx0" brushRef="#br0" timeOffset="27809.5906">4751 9555,'179'-239,"60"329,-209 179,-30-60,-239 0,150-418,268 179,60 90,-149 59</inkml:trace>
  <inkml:trace contextRef="#ctx0" brushRef="#br0" timeOffset="29529.689">5797 10182,'-60'209,"239"-119,-89-299,-299 269,418 59,-209-328,-209 478,358-478,-328 239,179 0</inkml:trace>
  <inkml:trace contextRef="#ctx0" brushRef="#br0" timeOffset="30339.7353">6245 9406,'150'209,"-150"0,-30 60,30-60,179-209,90 0,-239-30</inkml:trace>
  <inkml:trace contextRef="#ctx0" brushRef="#br0" timeOffset="30878.7661">6544 9376,'90'179,"-60"30,-30 0,89 60,-29-30,-60-30,60 0,-60-179</inkml:trace>
  <inkml:trace contextRef="#ctx0" brushRef="#br0" timeOffset="31889.824">7650 10212,'0'-209,"-269"30,119 388,91 0,-1 30,60-30,179-179,-30-239,-59 0,-60-30,-30 30,0 388,0 90,179-30,60-180,-239-88</inkml:trace>
  <inkml:trace contextRef="#ctx0" brushRef="#br0" timeOffset="33498.916">8516 10212,'209'0,"90"0,-90 0,-209-30</inkml:trace>
  <inkml:trace contextRef="#ctx0" brushRef="#br0" timeOffset="34769.9887">10070 9287,'-90'238,"31"91,29-90,30 0,149-30,150-90,-30-149,-90-209,-149-89,-209 179,-90 238,60 150,179 30,239-90</inkml:trace>
  <inkml:trace contextRef="#ctx0" brushRef="#br0" timeOffset="35959.0567">11564 9943,'0'-268,"-209"268,90 298,-61 31,120-120,150 30,119-209,-29-239,-91 0,-59 0,-30-1,90 390,-30 88,208-59,-178-298</inkml:trace>
  <inkml:trace contextRef="#ctx0" brushRef="#br0" timeOffset="36909.1111">11654 9078,'269'-150,"-120"389,-149-30,-30 30,-209-418,419 149,118 269,-268-239</inkml:trace>
  <inkml:trace contextRef="#ctx0" brushRef="#br0" timeOffset="38500.2021">12849 9973,'-209'180,"418"-240,-239-149,-209 507,448-178,-179-299,0 328</inkml:trace>
  <inkml:trace contextRef="#ctx0" brushRef="#br0" timeOffset="39688.27">13805 9287,'-29'-180,"-211"121,31 208,90 179,418-29,-60-60,-120-30,-59 30,-269-60,0-179,179-179,89-150,1 61,30 59,-60 0,30-30,-60 239</inkml:trace>
  <inkml:trace contextRef="#ctx0" brushRef="#br0" timeOffset="40909.3399">14493 9884,'0'-150,"-209"121,59 267,90-28,60-1,329-90,-150-298,-179-150,0 120,30 448,30-30,119 30,30-239,-119-60</inkml:trace>
  <inkml:trace contextRef="#ctx0" brushRef="#br0" timeOffset="41888.3959">14642 9137,'179'-209,"90"299,-209 179,-179-31,-91-238,449 0,1 90</inkml:trace>
  <inkml:trace contextRef="#ctx0" brushRef="#br0" timeOffset="43760.5029">15837 10003,'150'-60,"59"31,0-61,-149 120</inkml:trace>
  <inkml:trace contextRef="#ctx0" brushRef="#br0" timeOffset="44309.5343">16166 9496,'90'179,"-60"179,59-89,-29-60,-60-209</inkml:trace>
  <inkml:trace contextRef="#ctx0" brushRef="#br0" timeOffset="45427.5983">17421 9167,'-60'209,"60"0,0 0,0 90,30-30,269-31,-30-267,-30-270,-239 0,-90 60,-119 210,60 238,29 0,180 59,149-148</inkml:trace>
  <inkml:trace contextRef="#ctx0" brushRef="#br0" timeOffset="46409.6545">18885 9645,'-59'-179,"-180"447,179-59,60 1,0-1,209-209,-60-209,-149-90,0 90,0 448,90 59,119-148,-179-150</inkml:trace>
  <inkml:trace contextRef="#ctx0" brushRef="#br0" timeOffset="47359.7088">18945 8958,'209'-179,"1"269,-151 119,-208 59,-60-238,328-209,120 388,0-60,-209-149</inkml:trace>
  <inkml:trace contextRef="#ctx0" brushRef="#br0" timeOffset="48719.7866">19991 9675,'-60'179,"240"-388,-270 418,299-299,-388 90,179 179,179-179,-179-209,-30 239</inkml:trace>
  <inkml:trace contextRef="#ctx0" brushRef="#br0" timeOffset="49738.8449">20708 9257,'60'-150,"149"31,30 119,-89 239,-240 30,-149-31,30-208,388-60,30 1,30 178,-209 60,-119 60,-121-60,-29-209,30-209,209 209</inkml:trace>
  <inkml:trace contextRef="#ctx0" brushRef="#br0" timeOffset="50919.9124">22292 9824,'0'-179,"-179"89,-60 210,119 178,120 1,90-90,149-209,-150-179,-29-90,-60 60,0 448,0 30,150-60,89-239,-120-209</inkml:trace>
  <inkml:trace contextRef="#ctx0" brushRef="#br0" timeOffset="52397.997">22202 8749,'180'-119,"29"149,-209 179,-179-120,358-89,-30 299,-179-90,-209-120,30-178</inkml:trace>
  <inkml:trace contextRef="#ctx0" brushRef="#br0" timeOffset="93299.3364">4153 10153,'-89'-180,"29"389,180-477,-150 477,209-269,-358 0,179 60</inkml:trace>
  <inkml:trace contextRef="#ctx0" brushRef="#br0" timeOffset="96550.5224">6843 10123,'119'-239,"-119"239</inkml:trace>
  <inkml:trace contextRef="#ctx0" brushRef="#br0" timeOffset="98330.6242">6813 9854,'0'179,"209"-179,-209-209,-90 388,90-179</inkml:trace>
  <inkml:trace contextRef="#ctx0" brushRef="#br0" timeOffset="101660.8146">3586 11914,'-150'179,"61"90,89-60,0 0,239-60,0-178,-30-180,-388 29,-31 389,181 0,88-119</inkml:trace>
  <inkml:trace contextRef="#ctx0" brushRef="#br0" timeOffset="102960.889">4273 12243,'0'179,"239"-388,-448 179,149 209,150-149</inkml:trace>
  <inkml:trace contextRef="#ctx0" brushRef="#br0" timeOffset="103678.9301">4751 11795,'90'239,"-90"-210,-60 180,269-149,0-90,0 30</inkml:trace>
  <inkml:trace contextRef="#ctx0" brushRef="#br0" timeOffset="104119.9553">5199 11795,'-30'179,"90"90,0-60,-30 0,-30 0,0-150</inkml:trace>
  <inkml:trace contextRef="#ctx0" brushRef="#br0" timeOffset="105949.0599">5707 12392</inkml:trace>
  <inkml:trace contextRef="#ctx0" brushRef="#br0" timeOffset="107921.1727">5558 12422,'149'30,"1"-239,-330 298,360 61,-270-180</inkml:trace>
  <inkml:trace contextRef="#ctx0" brushRef="#br0" timeOffset="109190.2453">6514 12362,'-119'-209,"-91"478,181-60,29 0,268-209,-208-239,-60 0,0 418,60 30,89-119</inkml:trace>
  <inkml:trace contextRef="#ctx0" brushRef="#br0" timeOffset="110020.2928">6574 11765,'209'-90,"-60"329,-238 30,-120-150,149-298,239 179,60 209,-209-119</inkml:trace>
  <inkml:trace contextRef="#ctx0" brushRef="#br0" timeOffset="111740.3912">7470 12511,'-209'30,"418"-30,-418 0,388 0,-208-179,-91 388,120-209</inkml:trace>
  <inkml:trace contextRef="#ctx0" brushRef="#br0" timeOffset="113331.4822">8188 12541,'0'-149,"-210"-30,-29 328,239 60,0 60,0-60,239-90,-29-328,-210 0,-30 0,60 388,-1 30,240-179,-89-149</inkml:trace>
  <inkml:trace contextRef="#ctx0" brushRef="#br0" timeOffset="141411.0882">4183 14243,'120'-209,"89"149,0 240,-209 148,-60-119,-59 30,-150-120,90-328,358 60,60 269,0 29,-209-60</inkml:trace>
  <inkml:trace contextRef="#ctx0" brushRef="#br0" timeOffset="142371.1431">4841 14124,'179'179,"-269"90,300-240,-1-29,-209 0</inkml:trace>
  <inkml:trace contextRef="#ctx0" brushRef="#br0" timeOffset="143011.1798">5229 13974,'30'150,"60"118,-90 1,59-60,-59 0,0-119</inkml:trace>
  <inkml:trace contextRef="#ctx0" brushRef="#br0" timeOffset="160641.1881">6544 14452,'-179'-209,"-30"209,-31 149,211 60,29 60,239-30,-30-209,30-149,-209-90,-30-60,-30 448,90 90,149-60,30-299,-239 60</inkml:trace>
  <inkml:trace contextRef="#ctx0" brushRef="#br0" timeOffset="162450.2916">6693 13646,'180'-119,"29"178,-239 180,-179-179,388 0,0 149,-388 29,0-178,30-269</inkml:trace>
  <inkml:trace contextRef="#ctx0" brushRef="#br0" timeOffset="208441.9222">8964 11198,'269'-30,"-59"0,-1 30,60-60,59 90,-89-30,1-60,-151 1</inkml:trace>
  <inkml:trace contextRef="#ctx0" brushRef="#br0" timeOffset="209521.984">13148 10989,'239'0,"-30"-30,0 30,60 0,-59-30,-210-30</inkml:trace>
  <inkml:trace contextRef="#ctx0" brushRef="#br0" timeOffset="214303.2574">7769 14721,'209'-90,"60"90,-89 0,59-59,-60-1</inkml:trace>
  <inkml:trace contextRef="#ctx0" brushRef="#br0" timeOffset="215231.3105">9502 14004,'0'150,"-59"88,88-29,181-179,-1-119,60 89,-120 0</inkml:trace>
  <inkml:trace contextRef="#ctx0" brushRef="#br0" timeOffset="215712.338">9921 13646,'30'179,"-90"90,60 29,-30-29,0-60,30-89</inkml:trace>
  <inkml:trace contextRef="#ctx0" brushRef="#br0" timeOffset="216962.4095">11295 13825,'-239'-239,"30"209,-60 239,269 0,239-29,30-1,-60 119,-179-29,-60-60,-269-89,90-210,60-179,209 0,59-59,-59 119,30 30</inkml:trace>
  <inkml:trace contextRef="#ctx0" brushRef="#br0" timeOffset="219302.5434">11534 11138,'-89'149,"-61"90,300-448,59 209,30 209,0-60,-239-89</inkml:trace>
  <inkml:trace contextRef="#ctx0" brushRef="#br0" timeOffset="220392.6057">11056 12272,'0'-209,"-179"209,0 299,149-30,239-209,-119-240,-31-29,1 389,0 29,89-239</inkml:trace>
  <inkml:trace contextRef="#ctx0" brushRef="#br0" timeOffset="221192.6515">11594 12392,'0'0</inkml:trace>
  <inkml:trace contextRef="#ctx0" brushRef="#br0" timeOffset="222341.7172">12192 12243,'-180'0,"91"239,89-30,179-180,-59-208,-150-60,60 448,119 60,90-239,-209-60</inkml:trace>
  <inkml:trace contextRef="#ctx0" brushRef="#br0" timeOffset="223922.8076">14762 11018,'-120'180,"-29"88,89-59,209-418,-59 0,-30 0,179 418,-90 0,90 90,0-150,-269-149</inkml:trace>
  <inkml:trace contextRef="#ctx0" brushRef="#br0" timeOffset="224982.8683">14313 12571,'120'-209,"-299"119,-31 300,210 58,120-29,119-358,-239-90,0 0,30 388,89 30,1-209</inkml:trace>
  <inkml:trace contextRef="#ctx0" brushRef="#br0" timeOffset="225662.9072">15090 12541,'90'60</inkml:trace>
  <inkml:trace contextRef="#ctx0" brushRef="#br0" timeOffset="226722.9678">15688 12392,'-179'0,"59"239,120-30,239-90,-119-328,-90-59,-30 447,269 30,-30-299,-239 90</inkml:trace>
  <inkml:trace contextRef="#ctx0" brushRef="#br0" timeOffset="229742.1405">12461 14631,'0'-179,"-180"-30,-59 299,90 149,149-30,119 0,121-90,-31-149,-150-209,1 30,-60-30,0 448,60 30,0-30,239-89,-120-240</inkml:trace>
  <inkml:trace contextRef="#ctx0" brushRef="#br0" timeOffset="230632.1914">12819 13676,'60'239,"-60"-30,209-239,0 30,-149-30</inkml:trace>
  <inkml:trace contextRef="#ctx0" brushRef="#br0" timeOffset="231222.2251">13178 13497,'60'179,"-1"30,31 119,-60-119,30-149</inkml:trace>
  <inkml:trace contextRef="#ctx0" brushRef="#br0" timeOffset="236222.5111">17212 11048,'179'-59,"90"-1,0 0,30 30,-30-29,-209 59</inkml:trace>
  <inkml:trace contextRef="#ctx0" brushRef="#br0" timeOffset="237132.5632">20469 10929,'239'0,"120"-30,-90-30,0 30,-60 30,-179-29</inkml:trace>
  <inkml:trace contextRef="#ctx0" brushRef="#br0" timeOffset="239251.6844">14792 14183,'0'180,"29"88,31-59,30 0,-90-29</inkml:trace>
  <inkml:trace contextRef="#ctx0" brushRef="#br0" timeOffset="239770.7141">14523 14691,'209'0,"0"-30,60 0,-60 0</inkml:trace>
  <inkml:trace contextRef="#ctx0" brushRef="#br0" timeOffset="240461.7536">16106 13855,'60'209,"-60"0,30 0,0 120,-30-120,30-180</inkml:trace>
  <inkml:trace contextRef="#ctx0" brushRef="#br0" timeOffset="241721.8257">17272 13855,'-30'-209,"-179"209,-30 149,89 90,330-119,118 29,-118 90,-61 0,-149-30,-298-120,118-148,210-180,90-90,-30 60,59 31,-29 148</inkml:trace>
  <inkml:trace contextRef="#ctx0" brushRef="#br0" timeOffset="243971.9544">18975 10869,'-90'179,"-29"30,-1 30,180-448,0 0,59-30,1 448,29 30,-29 30,59-30,-179-269</inkml:trace>
  <inkml:trace contextRef="#ctx0" brushRef="#br0" timeOffset="245052.0162">18049 12511,'0'-149,"0"-60,-209 269,-1 238,180-89,240 0,-61-477,-89 59,29 388,121-60,-151-208</inkml:trace>
  <inkml:trace contextRef="#ctx0" brushRef="#br0" timeOffset="246202.0819">18616 12422,'-29'239,"208"-359,-358 120,418-59,-209-210,-180 478,210-209</inkml:trace>
  <inkml:trace contextRef="#ctx0" brushRef="#br0" timeOffset="247292.1443">19423 12332,'-209'-119,"60"298,89 60,60-30,179-120,-29-327,-91-31,-59 508,60-30,149-179,-59-60</inkml:trace>
  <inkml:trace contextRef="#ctx0" brushRef="#br0" timeOffset="248682.2238">22202 10720,'-30'149,"-119"180,-30-61,328-507,-89 30,59-29,31 506,89 1,30 30,-269-299</inkml:trace>
  <inkml:trace contextRef="#ctx0" brushRef="#br0" timeOffset="249622.2776">21605 12302,'30'-179,"-210"119,-59 150,0 149,209-30,239-90,1-119,-31-268,-179 59,0 388,119 60,1-269</inkml:trace>
  <inkml:trace contextRef="#ctx0" brushRef="#br0" timeOffset="250422.3233">22083 12213,'-30'149,"149"-358,-298 328,358-119,-388-29,418 58</inkml:trace>
  <inkml:trace contextRef="#ctx0" brushRef="#br0" timeOffset="251222.3691">22949 12063,'-179'-119,"-60"268,120 180,208-90,120-209,-29-269,-180 30,0 418,179 30,-60-239</inkml:trace>
  <inkml:trace contextRef="#ctx0" brushRef="#br0" timeOffset="251842.4045">23398 12153,'-180'90,"419"59,-179-328,-239 149,179 209,119-269</inkml:trace>
  <inkml:trace contextRef="#ctx0" brushRef="#br0" timeOffset="252702.4537">24175 12004,'-180'-30,"-59"209,150 90,148-60,210-90,-89-328,-121-60,-118 60,59 389,179 59,60-239,-90-90</inkml:trace>
  <inkml:trace contextRef="#ctx0" brushRef="#br0" timeOffset="255483.6128">18407 14631,'-119'-239,"-120"120,89 328,31 120,119-120,239-90,0-209,-60-148,-59-1,-120 30,0 388,30 30,59 30,120-120,-119-149</inkml:trace>
  <inkml:trace contextRef="#ctx0" brushRef="#br0" timeOffset="257033.7015">19154 13646,'-209'0,"-30"90,418 148,31-327,29 208,-150 120,-298-90,0-149,89-29</inkml:trace>
  <inkml:trace contextRef="#ctx0" brushRef="#br0" timeOffset="269932.4392">6723 16542,'0'179,"0"30,0 210,-30-61,-29-89,-1-180</inkml:trace>
  <inkml:trace contextRef="#ctx0" brushRef="#br0" timeOffset="271291.517">7530 16841,'-90'-239,"-178"239,28 149,270 60,180-59,58-31,-88 120,-240-30,-179-60,30-149,149-268,120 29,209-30,-120 30</inkml:trace>
  <inkml:trace contextRef="#ctx0" brushRef="#br0" timeOffset="272352.5777">8247 17408,'90'-179,"-299"-30,0 269,59 209,150-60,239 0,-89-418,-31-60,-119 478,150 30,29-359</inkml:trace>
  <inkml:trace contextRef="#ctx0" brushRef="#br0" timeOffset="273882.6652">8905 16393,'-180'0,"-29"60,329 149,89-209,-30 239,-209 29,-179-268,30-59</inkml:trace>
  <inkml:trace contextRef="#ctx0" brushRef="#br0" timeOffset="274562.7041">9472 17199,'180'0,"29"-30,-119 30</inkml:trace>
  <inkml:trace contextRef="#ctx0" brushRef="#br0" timeOffset="275202.7407">10190 16721,'0'209,"0"0,209-119,30-60,60 0,-90-60,-209 0</inkml:trace>
  <inkml:trace contextRef="#ctx0" brushRef="#br0" timeOffset="275651.7664">10996 16632,'-59'269,"59"-1,0 1,0-30,0-30,0-209</inkml:trace>
  <inkml:trace contextRef="#ctx0" brushRef="#br0" timeOffset="276541.8173">11803 16871,'60'-179,"-299"149,-30 239,299 30,269-60,-90-60,-90 120,-178-30,-150-119,29-299,120 0,210-90,89 30,-60 30,-179 180</inkml:trace>
  <inkml:trace contextRef="#ctx0" brushRef="#br0" timeOffset="277552.8751">12610 17378,'150'-149,"-419"-30,30 328,89 90,150 0,209-120,0-208,-119-120,-90 0,30 388,90 60,119-90,-120-209</inkml:trace>
  <inkml:trace contextRef="#ctx0" brushRef="#br0" timeOffset="278171.9105">12969 16512,'0'180,"0"29,269-209,-60 29,-149-29</inkml:trace>
  <inkml:trace contextRef="#ctx0" brushRef="#br0" timeOffset="278522.9306">13268 16393,'29'239,"91"59,-90-89,-30 1</inkml:trace>
  <inkml:trace contextRef="#ctx0" brushRef="#br0" timeOffset="279681.9969">14284 17020,'89'239,"-29"89,-30-119,-30-179</inkml:trace>
  <inkml:trace contextRef="#ctx0" brushRef="#br0" timeOffset="280033.017">14164 17498,'179'0,"30"-30,31 30</inkml:trace>
  <inkml:trace contextRef="#ctx0" brushRef="#br0" timeOffset="280803.061">15240 17020,'239'-149,"60"119,-60 90,-209 208,-120 61,-30-90,-119-150,0-328,448 90,1 149,29 239,-180-239</inkml:trace>
  <inkml:trace contextRef="#ctx0" brushRef="#br0" timeOffset="281444.0977">16166 16781,'150'209,"-180"30,209-149,30-90,0-30,-209 0</inkml:trace>
  <inkml:trace contextRef="#ctx0" brushRef="#br0" timeOffset="281863.1216">16704 16781,'0'209,"30"0,60 30,-61-30,-29-60</inkml:trace>
  <inkml:trace contextRef="#ctx0" brushRef="#br0" timeOffset="282723.1708">17630 17169,'-179'-179,"-60"269,119 179,120-31,210-148,-1-209,-90-120,-119 30,0 448,90 29,89-118</inkml:trace>
  <inkml:trace contextRef="#ctx0" brushRef="#br0" timeOffset="283832.2343">17750 16423,'209'-179,"0"149,-179 209,-239 60,418-388,-59 358,-210 0,-209-90,60-179,209 60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0" units="cm"/>
          <inkml:channel name="Y" type="integer" max="768" units="cm"/>
        </inkml:traceFormat>
        <inkml:channelProperties>
          <inkml:channelProperty channel="X" name="resolution" value="28.33333" units="1/cm"/>
          <inkml:channelProperty channel="Y" name="resolution" value="28.33948" units="1/cm"/>
        </inkml:channelProperties>
      </inkml:inkSource>
      <inkml:timestamp xml:id="ts0" timeString="2013-02-19T21:48:07.444"/>
    </inkml:context>
    <inkml:brush xml:id="br0">
      <inkml:brushProperty name="width" value="0.08819" units="cm"/>
      <inkml:brushProperty name="height" value="0.35278" units="cm"/>
      <inkml:brushProperty name="color" value="#D7E3BF"/>
      <inkml:brushProperty name="tip" value="rectangle"/>
      <inkml:brushProperty name="rasterOp" value="maskPen"/>
    </inkml:brush>
  </inkml:definitions>
  <inkml:trace contextRef="#ctx0" brushRef="#br0">4482 8988,'179'-30,"31"0,59 30,-1 0,91 0,-658 0,60 0,0 60,-30-30,60 30,-60 29,508 31,30-180,0 90,-60-60,60 60,-508-30,-60 30,60 89,-30 60,508-268,-30 148,60-59,0-89,-538 89,30 89,-30 31,60-120,448 0,30 0,-30 0,90-60,-120 60,-448-60,30 60,0 0,-120 120,568-61,-30-59,60-29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0" units="cm"/>
          <inkml:channel name="Y" type="integer" max="768" units="cm"/>
        </inkml:traceFormat>
        <inkml:channelProperties>
          <inkml:channelProperty channel="X" name="resolution" value="28.33333" units="1/cm"/>
          <inkml:channelProperty channel="Y" name="resolution" value="28.33948" units="1/cm"/>
        </inkml:channelProperties>
      </inkml:inkSource>
      <inkml:timestamp xml:id="ts0" timeString="2013-02-19T21:48:09.445"/>
    </inkml:context>
    <inkml:brush xml:id="br0">
      <inkml:brushProperty name="width" value="0.08819" units="cm"/>
      <inkml:brushProperty name="height" value="0.35278" units="cm"/>
      <inkml:brushProperty name="color" value="#D7E3BF"/>
      <inkml:brushProperty name="tip" value="rectangle"/>
      <inkml:brushProperty name="rasterOp" value="maskPen"/>
    </inkml:brush>
  </inkml:definitions>
  <inkml:trace contextRef="#ctx0" brushRef="#br0">8875 8898,'-209'-29,"-60"29,0 59,448 61,60-90,0 29,-478 180,-30-119,30 29,478-119,30-60,-30 30,30-60,-508 120,30 59,-30-59,448 89,-448-238,30 89,0 59,388-59,30 0,30-59,-179-31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0" units="cm"/>
          <inkml:channel name="Y" type="integer" max="768" units="cm"/>
        </inkml:traceFormat>
        <inkml:channelProperties>
          <inkml:channelProperty channel="X" name="resolution" value="28.33333" units="1/cm"/>
          <inkml:channelProperty channel="Y" name="resolution" value="28.33948" units="1/cm"/>
        </inkml:channelProperties>
      </inkml:inkSource>
      <inkml:timestamp xml:id="ts0" timeString="2013-02-19T21:48:38.636"/>
    </inkml:context>
    <inkml:brush xml:id="br0">
      <inkml:brushProperty name="width" value="0.08819" units="cm"/>
      <inkml:brushProperty name="height" value="0.35278" units="cm"/>
      <inkml:brushProperty name="color" value="#F9C499"/>
      <inkml:brushProperty name="tip" value="rectangle"/>
      <inkml:brushProperty name="rasterOp" value="maskPen"/>
    </inkml:brush>
  </inkml:definitions>
  <inkml:trace contextRef="#ctx0" brushRef="#br0">5946 8869,'269'-90,"0"-29,-358 328,-121-150,-29-89,449 60,-1-60,60-89,-479 238,-58 90,-61 0,568-298,0-31,-508 240,0 59,448-179,31-60,29-89,0 0,-478 268,-60 90,90-89,388-91,90-88,-478 208,-1-59,420-90,29-120,-478 120,239-209,209-60,-120 31,-357 476,58-148,360-299,89 30,-478 239,-30 119,478-388,0 119,-388 120,-60 179,30 0,478-328,-60-1,-418 240,-1 118,539-327,-120-31,-358 329,59 30,-119-60,-30-89,329-299,-60 0,119-30,90 120,-209 328,209-60,-359 60,300-269,-61-179,-179-29,31-1,238 179,-418-29,-120 238,568-119,-60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0" units="cm"/>
          <inkml:channel name="Y" type="integer" max="768" units="cm"/>
        </inkml:traceFormat>
        <inkml:channelProperties>
          <inkml:channelProperty channel="X" name="resolution" value="28.33333" units="1/cm"/>
          <inkml:channelProperty channel="Y" name="resolution" value="28.33948" units="1/cm"/>
        </inkml:channelProperties>
      </inkml:inkSource>
      <inkml:timestamp xml:id="ts0" timeString="2013-02-19T21:48:43.276"/>
    </inkml:context>
    <inkml:brush xml:id="br0">
      <inkml:brushProperty name="width" value="0.08819" units="cm"/>
      <inkml:brushProperty name="height" value="0.35278" units="cm"/>
      <inkml:brushProperty name="color" value="#F9C499"/>
      <inkml:brushProperty name="tip" value="rectangle"/>
      <inkml:brushProperty name="rasterOp" value="maskPen"/>
    </inkml:brush>
  </inkml:definitions>
  <inkml:trace contextRef="#ctx0" brushRef="#br0">9921 9167,'-209'0,"448"0,30 0,-60-30,-389 30,-118 150,507-121,-389 210,420-179,-539 59,538-119,30 60,-478 149,388-239,30-29,-388 59,-30 29,-1 91,360-359,-120 30,-210 149,150-149,240 60,-479 268,478-148,-299 208,299 30,60-209,-358 179,328-299,-329-148,90 59,-209 209,269-209,-269 358,388 90,30-90,-179-179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0" units="cm"/>
          <inkml:channel name="Y" type="integer" max="768" units="cm"/>
        </inkml:traceFormat>
        <inkml:channelProperties>
          <inkml:channelProperty channel="X" name="resolution" value="28.33333" units="1/cm"/>
          <inkml:channelProperty channel="Y" name="resolution" value="28.33948" units="1/cm"/>
        </inkml:channelProperties>
      </inkml:inkSource>
      <inkml:timestamp xml:id="ts0" timeString="2013-02-19T21:49:10.506"/>
    </inkml:context>
    <inkml:brush xml:id="br0">
      <inkml:brushProperty name="width" value="0.08819" units="cm"/>
      <inkml:brushProperty name="height" value="0.35278" units="cm"/>
      <inkml:brushProperty name="color" value="#CCC1D9"/>
      <inkml:brushProperty name="tip" value="rectangle"/>
      <inkml:brushProperty name="rasterOp" value="maskPen"/>
    </inkml:brush>
  </inkml:definitions>
  <inkml:trace contextRef="#ctx0" brushRef="#br0">6664 9078,'179'-60,"30"0,0 90,0-30,60 30,-448-30,-30 0,-60 30,0 0,0 59,508-89,30-30,90-29,-31-61,-119 120,-477 120,-61 59,120-120,-1 31,390-150,89 30,-60-29,-478 59,60 30,-30 59,30 1,418-31,60-88,-30-31,30-60,-508 180,-90 60,0 29,90 60,628-269,-61-59,-59-1,-60 31,-448 238,30-59,-90 119,479-209,148-120,-89-29,-478 238,0-29,419-299,-31-59,-388 238,-30 150,598-150,-90-30,-239 180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17A300-39A9-4B71-9EA2-C570942CFC12}" type="datetimeFigureOut">
              <a:rPr lang="en-US" smtClean="0"/>
              <a:t>2/19/2013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BAF4EF-E918-484B-AA3E-3ECE25E4539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17A300-39A9-4B71-9EA2-C570942CFC12}" type="datetimeFigureOut">
              <a:rPr lang="en-US" smtClean="0"/>
              <a:t>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BAF4EF-E918-484B-AA3E-3ECE25E453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17A300-39A9-4B71-9EA2-C570942CFC12}" type="datetimeFigureOut">
              <a:rPr lang="en-US" smtClean="0"/>
              <a:t>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BAF4EF-E918-484B-AA3E-3ECE25E453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17A300-39A9-4B71-9EA2-C570942CFC12}" type="datetimeFigureOut">
              <a:rPr lang="en-US" smtClean="0"/>
              <a:t>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BAF4EF-E918-484B-AA3E-3ECE25E453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17A300-39A9-4B71-9EA2-C570942CFC12}" type="datetimeFigureOut">
              <a:rPr lang="en-US" smtClean="0"/>
              <a:t>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BAF4EF-E918-484B-AA3E-3ECE25E4539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17A300-39A9-4B71-9EA2-C570942CFC12}" type="datetimeFigureOut">
              <a:rPr lang="en-US" smtClean="0"/>
              <a:t>2/19/2013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BAF4EF-E918-484B-AA3E-3ECE25E453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17A300-39A9-4B71-9EA2-C570942CFC12}" type="datetimeFigureOut">
              <a:rPr lang="en-US" smtClean="0"/>
              <a:t>2/19/2013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BAF4EF-E918-484B-AA3E-3ECE25E453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17A300-39A9-4B71-9EA2-C570942CFC12}" type="datetimeFigureOut">
              <a:rPr lang="en-US" smtClean="0"/>
              <a:t>2/19/2013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BAF4EF-E918-484B-AA3E-3ECE25E453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17A300-39A9-4B71-9EA2-C570942CFC12}" type="datetimeFigureOut">
              <a:rPr lang="en-US" smtClean="0"/>
              <a:t>2/19/2013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BAF4EF-E918-484B-AA3E-3ECE25E4539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17A300-39A9-4B71-9EA2-C570942CFC12}" type="datetimeFigureOut">
              <a:rPr lang="en-US" smtClean="0"/>
              <a:t>2/19/2013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BAF4EF-E918-484B-AA3E-3ECE25E453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17A300-39A9-4B71-9EA2-C570942CFC12}" type="datetimeFigureOut">
              <a:rPr lang="en-US" smtClean="0"/>
              <a:t>2/19/2013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BAF4EF-E918-484B-AA3E-3ECE25E4539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8B17A300-39A9-4B71-9EA2-C570942CFC12}" type="datetimeFigureOut">
              <a:rPr lang="en-US" smtClean="0"/>
              <a:t>2/19/2013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5BAF4EF-E918-484B-AA3E-3ECE25E45394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customXml" Target="../ink/ink2.xml"/><Relationship Id="rId7" Type="http://schemas.openxmlformats.org/officeDocument/2006/relationships/customXml" Target="../ink/ink4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emf"/><Relationship Id="rId5" Type="http://schemas.openxmlformats.org/officeDocument/2006/relationships/customXml" Target="../ink/ink3.xml"/><Relationship Id="rId4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customXml" Target="../ink/ink10.xml"/><Relationship Id="rId18" Type="http://schemas.openxmlformats.org/officeDocument/2006/relationships/image" Target="../media/image16.emf"/><Relationship Id="rId26" Type="http://schemas.openxmlformats.org/officeDocument/2006/relationships/image" Target="../media/image20.emf"/><Relationship Id="rId39" Type="http://schemas.openxmlformats.org/officeDocument/2006/relationships/customXml" Target="../ink/ink23.xml"/><Relationship Id="rId21" Type="http://schemas.openxmlformats.org/officeDocument/2006/relationships/customXml" Target="../ink/ink14.xml"/><Relationship Id="rId34" Type="http://schemas.openxmlformats.org/officeDocument/2006/relationships/image" Target="../media/image24.emf"/><Relationship Id="rId7" Type="http://schemas.openxmlformats.org/officeDocument/2006/relationships/customXml" Target="../ink/ink7.xml"/><Relationship Id="rId12" Type="http://schemas.openxmlformats.org/officeDocument/2006/relationships/image" Target="../media/image13.emf"/><Relationship Id="rId17" Type="http://schemas.openxmlformats.org/officeDocument/2006/relationships/customXml" Target="../ink/ink12.xml"/><Relationship Id="rId25" Type="http://schemas.openxmlformats.org/officeDocument/2006/relationships/customXml" Target="../ink/ink16.xml"/><Relationship Id="rId33" Type="http://schemas.openxmlformats.org/officeDocument/2006/relationships/customXml" Target="../ink/ink20.xml"/><Relationship Id="rId38" Type="http://schemas.openxmlformats.org/officeDocument/2006/relationships/image" Target="../media/image26.emf"/><Relationship Id="rId2" Type="http://schemas.openxmlformats.org/officeDocument/2006/relationships/image" Target="../media/image8.png"/><Relationship Id="rId16" Type="http://schemas.openxmlformats.org/officeDocument/2006/relationships/image" Target="../media/image15.emf"/><Relationship Id="rId20" Type="http://schemas.openxmlformats.org/officeDocument/2006/relationships/image" Target="../media/image17.emf"/><Relationship Id="rId29" Type="http://schemas.openxmlformats.org/officeDocument/2006/relationships/customXml" Target="../ink/ink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emf"/><Relationship Id="rId11" Type="http://schemas.openxmlformats.org/officeDocument/2006/relationships/customXml" Target="../ink/ink9.xml"/><Relationship Id="rId24" Type="http://schemas.openxmlformats.org/officeDocument/2006/relationships/image" Target="../media/image19.emf"/><Relationship Id="rId32" Type="http://schemas.openxmlformats.org/officeDocument/2006/relationships/image" Target="../media/image23.emf"/><Relationship Id="rId37" Type="http://schemas.openxmlformats.org/officeDocument/2006/relationships/customXml" Target="../ink/ink22.xml"/><Relationship Id="rId40" Type="http://schemas.openxmlformats.org/officeDocument/2006/relationships/image" Target="../media/image27.emf"/><Relationship Id="rId5" Type="http://schemas.openxmlformats.org/officeDocument/2006/relationships/customXml" Target="../ink/ink6.xml"/><Relationship Id="rId15" Type="http://schemas.openxmlformats.org/officeDocument/2006/relationships/customXml" Target="../ink/ink11.xml"/><Relationship Id="rId23" Type="http://schemas.openxmlformats.org/officeDocument/2006/relationships/customXml" Target="../ink/ink15.xml"/><Relationship Id="rId28" Type="http://schemas.openxmlformats.org/officeDocument/2006/relationships/image" Target="../media/image21.emf"/><Relationship Id="rId36" Type="http://schemas.openxmlformats.org/officeDocument/2006/relationships/image" Target="../media/image25.emf"/><Relationship Id="rId10" Type="http://schemas.openxmlformats.org/officeDocument/2006/relationships/image" Target="../media/image12.emf"/><Relationship Id="rId19" Type="http://schemas.openxmlformats.org/officeDocument/2006/relationships/customXml" Target="../ink/ink13.xml"/><Relationship Id="rId31" Type="http://schemas.openxmlformats.org/officeDocument/2006/relationships/customXml" Target="../ink/ink19.xml"/><Relationship Id="rId4" Type="http://schemas.openxmlformats.org/officeDocument/2006/relationships/image" Target="../media/image9.emf"/><Relationship Id="rId9" Type="http://schemas.openxmlformats.org/officeDocument/2006/relationships/customXml" Target="../ink/ink8.xml"/><Relationship Id="rId14" Type="http://schemas.openxmlformats.org/officeDocument/2006/relationships/image" Target="../media/image14.emf"/><Relationship Id="rId22" Type="http://schemas.openxmlformats.org/officeDocument/2006/relationships/image" Target="../media/image18.emf"/><Relationship Id="rId27" Type="http://schemas.openxmlformats.org/officeDocument/2006/relationships/customXml" Target="../ink/ink17.xml"/><Relationship Id="rId30" Type="http://schemas.openxmlformats.org/officeDocument/2006/relationships/image" Target="../media/image22.emf"/><Relationship Id="rId35" Type="http://schemas.openxmlformats.org/officeDocument/2006/relationships/customXml" Target="../ink/ink21.xml"/><Relationship Id="rId8" Type="http://schemas.openxmlformats.org/officeDocument/2006/relationships/image" Target="../media/image11.emf"/><Relationship Id="rId3" Type="http://schemas.openxmlformats.org/officeDocument/2006/relationships/customXml" Target="../ink/ink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§13-5 Multiplying Monomials by Polynomials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 anchor="t">
                <a:normAutofit/>
              </a:bodyPr>
              <a:lstStyle/>
              <a:p>
                <a:r>
                  <a:rPr lang="en-US" sz="2800" dirty="0" smtClean="0"/>
                  <a:t>Use the distributive property!</a:t>
                </a:r>
              </a:p>
              <a:p>
                <a:pPr lvl="1"/>
                <a:endParaRPr lang="en-US" sz="2400" b="0" i="1" dirty="0" smtClean="0">
                  <a:latin typeface="Cambria Math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5(3</m:t>
                    </m:r>
                    <m:sSup>
                      <m:sSup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/>
                      </a:rPr>
                      <m:t>−9</m:t>
                    </m:r>
                    <m:r>
                      <a:rPr lang="en-US" sz="2400" b="0" i="1" smtClean="0">
                        <a:latin typeface="Cambria Math"/>
                      </a:rPr>
                      <m:t>𝑥</m:t>
                    </m:r>
                    <m:r>
                      <a:rPr lang="en-US" sz="2400" b="0" i="1" smtClean="0">
                        <a:latin typeface="Cambria Math"/>
                      </a:rPr>
                      <m:t>+12)</m:t>
                    </m:r>
                  </m:oMath>
                </a14:m>
                <a:endParaRPr lang="en-US" sz="2400" dirty="0" smtClean="0"/>
              </a:p>
              <a:p>
                <a:pPr lvl="1"/>
                <a:endParaRPr lang="en-US" sz="2400" dirty="0"/>
              </a:p>
              <a:p>
                <a:pPr lvl="1"/>
                <a:endParaRPr lang="en-US" sz="2400" dirty="0" smtClean="0"/>
              </a:p>
              <a:p>
                <a:pPr lvl="1"/>
                <a:endParaRPr lang="en-US" sz="2400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12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4" name="Ink 3"/>
              <p14:cNvContentPartPr/>
              <p14:nvPr/>
            </p14:nvContentPartPr>
            <p14:xfrm>
              <a:off x="1860840" y="1924200"/>
              <a:ext cx="4884480" cy="2805840"/>
            </p14:xfrm>
          </p:contentPart>
        </mc:Choice>
        <mc:Fallback>
          <p:pic>
            <p:nvPicPr>
              <p:cNvPr id="4" name="Ink 3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851480" y="1914840"/>
                <a:ext cx="4903200" cy="2824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73642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§13-5 Multiplying Monomials by Polynomials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 anchor="t">
                <a:normAutofit/>
              </a:bodyPr>
              <a:lstStyle/>
              <a:p>
                <a:r>
                  <a:rPr lang="en-US" sz="2800" dirty="0" smtClean="0"/>
                  <a:t>Use the distributive property!</a:t>
                </a:r>
              </a:p>
              <a:p>
                <a:pPr lvl="1"/>
                <a:endParaRPr lang="en-US" sz="2400" b="0" i="1" dirty="0" smtClean="0">
                  <a:latin typeface="Cambria Math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6</m:t>
                    </m:r>
                    <m:sSup>
                      <m:sSup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d>
                      <m:d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</a:rPr>
                          <m:t>4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𝑎</m:t>
                        </m:r>
                        <m:r>
                          <a:rPr lang="en-US" sz="2400" b="0" i="1" smtClean="0">
                            <a:latin typeface="Cambria Math"/>
                          </a:rPr>
                          <m:t>−8</m:t>
                        </m:r>
                        <m:sSup>
                          <m:sSupPr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2400" b="0" i="1" smtClean="0">
                            <a:latin typeface="Cambria Math"/>
                          </a:rPr>
                          <m:t>+3</m:t>
                        </m:r>
                        <m:sSup>
                          <m:sSupPr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e>
                    </m:d>
                  </m:oMath>
                </a14:m>
                <a:endParaRPr lang="en-US" sz="2400" b="0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12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4" name="Ink 3"/>
              <p14:cNvContentPartPr/>
              <p14:nvPr/>
            </p14:nvContentPartPr>
            <p14:xfrm>
              <a:off x="2399040" y="6234840"/>
              <a:ext cx="32400" cy="11160"/>
            </p14:xfrm>
          </p:contentPart>
        </mc:Choice>
        <mc:Fallback>
          <p:pic>
            <p:nvPicPr>
              <p:cNvPr id="4" name="Ink 3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382840" y="6171120"/>
                <a:ext cx="64440" cy="138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5" name="Ink 4"/>
              <p14:cNvContentPartPr/>
              <p14:nvPr/>
            </p14:nvContentPartPr>
            <p14:xfrm>
              <a:off x="2022480" y="5589720"/>
              <a:ext cx="4744440" cy="1128960"/>
            </p14:xfrm>
          </p:contentPart>
        </mc:Choice>
        <mc:Fallback>
          <p:pic>
            <p:nvPicPr>
              <p:cNvPr id="5" name="Ink 4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006640" y="5526360"/>
                <a:ext cx="4776120" cy="1256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6" name="Ink 5"/>
              <p14:cNvContentPartPr/>
              <p14:nvPr/>
            </p14:nvContentPartPr>
            <p14:xfrm>
              <a:off x="1194120" y="2031840"/>
              <a:ext cx="7713360" cy="4471920"/>
            </p14:xfrm>
          </p:contentPart>
        </mc:Choice>
        <mc:Fallback>
          <p:pic>
            <p:nvPicPr>
              <p:cNvPr id="6" name="Ink 5"/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184760" y="2022480"/>
                <a:ext cx="7732080" cy="4490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50671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§13-5 Multiplying Monomials by Polynomials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 anchor="t">
                <a:normAutofit/>
              </a:bodyPr>
              <a:lstStyle/>
              <a:p>
                <a:r>
                  <a:rPr lang="en-US" sz="2800" dirty="0" smtClean="0"/>
                  <a:t>Use the distributive property!</a:t>
                </a:r>
              </a:p>
              <a:p>
                <a:pPr lvl="1"/>
                <a:endParaRPr lang="en-US" sz="2400" b="0" i="1" dirty="0" smtClean="0">
                  <a:latin typeface="Cambria Math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16</m:t>
                    </m:r>
                    <m:sSup>
                      <m:sSup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</m:sup>
                    </m:sSup>
                    <m:sSup>
                      <m:sSup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𝑚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/>
                      </a:rPr>
                      <m:t>(4</m:t>
                    </m:r>
                    <m:r>
                      <a:rPr lang="en-US" sz="2400" b="0" i="1" smtClean="0">
                        <a:latin typeface="Cambria Math"/>
                      </a:rPr>
                      <m:t>𝑚𝑛</m:t>
                    </m:r>
                    <m:r>
                      <a:rPr lang="en-US" sz="2400" b="0" i="1" smtClean="0">
                        <a:latin typeface="Cambria Math"/>
                      </a:rPr>
                      <m:t>+2</m:t>
                    </m:r>
                    <m:sSup>
                      <m:sSup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𝑚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/>
                      </a:rPr>
                      <m:t>𝑛</m:t>
                    </m:r>
                    <m:r>
                      <a:rPr lang="en-US" sz="2400" b="0" i="1" smtClean="0">
                        <a:latin typeface="Cambria Math"/>
                      </a:rPr>
                      <m:t>−3</m:t>
                    </m:r>
                    <m:r>
                      <a:rPr lang="en-US" sz="2400" b="0" i="1" smtClean="0">
                        <a:latin typeface="Cambria Math"/>
                      </a:rPr>
                      <m:t>𝑚</m:t>
                    </m:r>
                    <m:sSup>
                      <m:sSup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sz="2400" b="0" i="1" smtClean="0">
                        <a:latin typeface="Cambria Math"/>
                      </a:rPr>
                      <m:t>)</m:t>
                    </m:r>
                  </m:oMath>
                </a14:m>
                <a:endParaRPr lang="en-US" sz="2400" dirty="0" smtClean="0"/>
              </a:p>
              <a:p>
                <a:pPr lvl="1"/>
                <a:endParaRPr lang="en-US" sz="2400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12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4" name="Ink 3"/>
              <p14:cNvContentPartPr/>
              <p14:nvPr/>
            </p14:nvContentPartPr>
            <p14:xfrm>
              <a:off x="1527480" y="3214080"/>
              <a:ext cx="549000" cy="290520"/>
            </p14:xfrm>
          </p:contentPart>
        </mc:Choice>
        <mc:Fallback>
          <p:pic>
            <p:nvPicPr>
              <p:cNvPr id="4" name="Ink 3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511640" y="3150720"/>
                <a:ext cx="580680" cy="417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5" name="Ink 4"/>
              <p14:cNvContentPartPr/>
              <p14:nvPr/>
            </p14:nvContentPartPr>
            <p14:xfrm>
              <a:off x="2850840" y="3192840"/>
              <a:ext cx="408960" cy="397800"/>
            </p14:xfrm>
          </p:contentPart>
        </mc:Choice>
        <mc:Fallback>
          <p:pic>
            <p:nvPicPr>
              <p:cNvPr id="5" name="Ink 4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834640" y="3129120"/>
                <a:ext cx="441000" cy="525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6" name="Ink 5"/>
              <p14:cNvContentPartPr/>
              <p14:nvPr/>
            </p14:nvContentPartPr>
            <p14:xfrm>
              <a:off x="1990080" y="3085200"/>
              <a:ext cx="398520" cy="451800"/>
            </p14:xfrm>
          </p:contentPart>
        </mc:Choice>
        <mc:Fallback>
          <p:pic>
            <p:nvPicPr>
              <p:cNvPr id="6" name="Ink 5"/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974240" y="3021840"/>
                <a:ext cx="430200" cy="578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7" name="Ink 6"/>
              <p14:cNvContentPartPr/>
              <p14:nvPr/>
            </p14:nvContentPartPr>
            <p14:xfrm>
              <a:off x="3496320" y="3257280"/>
              <a:ext cx="344520" cy="365760"/>
            </p14:xfrm>
          </p:contentPart>
        </mc:Choice>
        <mc:Fallback>
          <p:pic>
            <p:nvPicPr>
              <p:cNvPr id="7" name="Ink 6"/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3480120" y="3193560"/>
                <a:ext cx="376560" cy="492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8" name="Ink 7"/>
              <p14:cNvContentPartPr/>
              <p14:nvPr/>
            </p14:nvContentPartPr>
            <p14:xfrm>
              <a:off x="2345040" y="3224880"/>
              <a:ext cx="516600" cy="344520"/>
            </p14:xfrm>
          </p:contentPart>
        </mc:Choice>
        <mc:Fallback>
          <p:pic>
            <p:nvPicPr>
              <p:cNvPr id="8" name="Ink 7"/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2329200" y="3161520"/>
                <a:ext cx="548640" cy="471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9" name="Ink 8"/>
              <p14:cNvContentPartPr/>
              <p14:nvPr/>
            </p14:nvContentPartPr>
            <p14:xfrm>
              <a:off x="3248640" y="3321720"/>
              <a:ext cx="366120" cy="301320"/>
            </p14:xfrm>
          </p:contentPart>
        </mc:Choice>
        <mc:Fallback>
          <p:pic>
            <p:nvPicPr>
              <p:cNvPr id="9" name="Ink 8"/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3232800" y="3258000"/>
                <a:ext cx="397800" cy="428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">
            <p14:nvContentPartPr>
              <p14:cNvPr id="10" name="Ink 9"/>
              <p14:cNvContentPartPr/>
              <p14:nvPr/>
            </p14:nvContentPartPr>
            <p14:xfrm>
              <a:off x="4163040" y="3278520"/>
              <a:ext cx="398520" cy="344520"/>
            </p14:xfrm>
          </p:contentPart>
        </mc:Choice>
        <mc:Fallback>
          <p:pic>
            <p:nvPicPr>
              <p:cNvPr id="10" name="Ink 9"/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4147200" y="3215160"/>
                <a:ext cx="430200" cy="471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">
            <p14:nvContentPartPr>
              <p14:cNvPr id="11" name="Ink 10"/>
              <p14:cNvContentPartPr/>
              <p14:nvPr/>
            </p14:nvContentPartPr>
            <p14:xfrm>
              <a:off x="5604480" y="3246480"/>
              <a:ext cx="323280" cy="462600"/>
            </p14:xfrm>
          </p:contentPart>
        </mc:Choice>
        <mc:Fallback>
          <p:pic>
            <p:nvPicPr>
              <p:cNvPr id="11" name="Ink 10"/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5588640" y="3182760"/>
                <a:ext cx="354960" cy="589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9">
            <p14:nvContentPartPr>
              <p14:cNvPr id="12" name="Ink 11"/>
              <p14:cNvContentPartPr/>
              <p14:nvPr/>
            </p14:nvContentPartPr>
            <p14:xfrm>
              <a:off x="4550400" y="3138840"/>
              <a:ext cx="366120" cy="537840"/>
            </p14:xfrm>
          </p:contentPart>
        </mc:Choice>
        <mc:Fallback>
          <p:pic>
            <p:nvPicPr>
              <p:cNvPr id="12" name="Ink 11"/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4534560" y="3075480"/>
                <a:ext cx="397800" cy="664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">
            <p14:nvContentPartPr>
              <p14:cNvPr id="13" name="Ink 12"/>
              <p14:cNvContentPartPr/>
              <p14:nvPr/>
            </p14:nvContentPartPr>
            <p14:xfrm>
              <a:off x="6400800" y="3192840"/>
              <a:ext cx="280080" cy="527040"/>
            </p14:xfrm>
          </p:contentPart>
        </mc:Choice>
        <mc:Fallback>
          <p:pic>
            <p:nvPicPr>
              <p:cNvPr id="13" name="Ink 12"/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6384960" y="3129120"/>
                <a:ext cx="311760" cy="654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3">
            <p14:nvContentPartPr>
              <p14:cNvPr id="14" name="Ink 13"/>
              <p14:cNvContentPartPr/>
              <p14:nvPr/>
            </p14:nvContentPartPr>
            <p14:xfrm>
              <a:off x="4883760" y="3192840"/>
              <a:ext cx="559800" cy="397800"/>
            </p14:xfrm>
          </p:contentPart>
        </mc:Choice>
        <mc:Fallback>
          <p:pic>
            <p:nvPicPr>
              <p:cNvPr id="14" name="Ink 13"/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4867920" y="3129120"/>
                <a:ext cx="591480" cy="525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5">
            <p14:nvContentPartPr>
              <p14:cNvPr id="15" name="Ink 14"/>
              <p14:cNvContentPartPr/>
              <p14:nvPr/>
            </p14:nvContentPartPr>
            <p14:xfrm>
              <a:off x="5927400" y="3160440"/>
              <a:ext cx="484560" cy="419400"/>
            </p14:xfrm>
          </p:contentPart>
        </mc:Choice>
        <mc:Fallback>
          <p:pic>
            <p:nvPicPr>
              <p:cNvPr id="15" name="Ink 14"/>
              <p:cNvPicPr/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5911560" y="3097080"/>
                <a:ext cx="516240" cy="546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7">
            <p14:nvContentPartPr>
              <p14:cNvPr id="16" name="Ink 15"/>
              <p14:cNvContentPartPr/>
              <p14:nvPr/>
            </p14:nvContentPartPr>
            <p14:xfrm>
              <a:off x="6701760" y="3160440"/>
              <a:ext cx="796680" cy="537840"/>
            </p14:xfrm>
          </p:contentPart>
        </mc:Choice>
        <mc:Fallback>
          <p:pic>
            <p:nvPicPr>
              <p:cNvPr id="16" name="Ink 15"/>
              <p:cNvPicPr/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6685920" y="3097080"/>
                <a:ext cx="828360" cy="664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9">
            <p14:nvContentPartPr>
              <p14:cNvPr id="17" name="Ink 16"/>
              <p14:cNvContentPartPr/>
              <p14:nvPr/>
            </p14:nvContentPartPr>
            <p14:xfrm>
              <a:off x="8208000" y="3128040"/>
              <a:ext cx="312480" cy="484200"/>
            </p14:xfrm>
          </p:contentPart>
        </mc:Choice>
        <mc:Fallback>
          <p:pic>
            <p:nvPicPr>
              <p:cNvPr id="17" name="Ink 16"/>
              <p:cNvPicPr/>
              <p:nvPr/>
            </p:nvPicPr>
            <p:blipFill>
              <a:blip r:embed="rId30"/>
              <a:stretch>
                <a:fillRect/>
              </a:stretch>
            </p:blipFill>
            <p:spPr>
              <a:xfrm>
                <a:off x="8192160" y="3064680"/>
                <a:ext cx="344160" cy="610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1">
            <p14:nvContentPartPr>
              <p14:cNvPr id="18" name="Ink 17"/>
              <p14:cNvContentPartPr/>
              <p14:nvPr/>
            </p14:nvContentPartPr>
            <p14:xfrm>
              <a:off x="7551720" y="3031560"/>
              <a:ext cx="301680" cy="580680"/>
            </p14:xfrm>
          </p:contentPart>
        </mc:Choice>
        <mc:Fallback>
          <p:pic>
            <p:nvPicPr>
              <p:cNvPr id="18" name="Ink 17"/>
              <p:cNvPicPr/>
              <p:nvPr/>
            </p:nvPicPr>
            <p:blipFill>
              <a:blip r:embed="rId32"/>
              <a:stretch>
                <a:fillRect/>
              </a:stretch>
            </p:blipFill>
            <p:spPr>
              <a:xfrm>
                <a:off x="7535880" y="2967840"/>
                <a:ext cx="333360" cy="707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3">
            <p14:nvContentPartPr>
              <p14:cNvPr id="19" name="Ink 18"/>
              <p14:cNvContentPartPr/>
              <p14:nvPr/>
            </p14:nvContentPartPr>
            <p14:xfrm>
              <a:off x="8789040" y="3074400"/>
              <a:ext cx="258480" cy="527040"/>
            </p14:xfrm>
          </p:contentPart>
        </mc:Choice>
        <mc:Fallback>
          <p:pic>
            <p:nvPicPr>
              <p:cNvPr id="19" name="Ink 18"/>
              <p:cNvPicPr/>
              <p:nvPr/>
            </p:nvPicPr>
            <p:blipFill>
              <a:blip r:embed="rId34"/>
              <a:stretch>
                <a:fillRect/>
              </a:stretch>
            </p:blipFill>
            <p:spPr>
              <a:xfrm>
                <a:off x="8773200" y="3011040"/>
                <a:ext cx="290160" cy="654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5">
            <p14:nvContentPartPr>
              <p14:cNvPr id="20" name="Ink 19"/>
              <p14:cNvContentPartPr/>
              <p14:nvPr/>
            </p14:nvContentPartPr>
            <p14:xfrm>
              <a:off x="7788600" y="3257280"/>
              <a:ext cx="366120" cy="322560"/>
            </p14:xfrm>
          </p:contentPart>
        </mc:Choice>
        <mc:Fallback>
          <p:pic>
            <p:nvPicPr>
              <p:cNvPr id="20" name="Ink 19"/>
              <p:cNvPicPr/>
              <p:nvPr/>
            </p:nvPicPr>
            <p:blipFill>
              <a:blip r:embed="rId36"/>
              <a:stretch>
                <a:fillRect/>
              </a:stretch>
            </p:blipFill>
            <p:spPr>
              <a:xfrm>
                <a:off x="7772400" y="3193560"/>
                <a:ext cx="398160" cy="45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7">
            <p14:nvContentPartPr>
              <p14:cNvPr id="21" name="Ink 20"/>
              <p14:cNvContentPartPr/>
              <p14:nvPr/>
            </p14:nvContentPartPr>
            <p14:xfrm>
              <a:off x="8530560" y="3396960"/>
              <a:ext cx="290880" cy="215280"/>
            </p14:xfrm>
          </p:contentPart>
        </mc:Choice>
        <mc:Fallback>
          <p:pic>
            <p:nvPicPr>
              <p:cNvPr id="21" name="Ink 20"/>
              <p:cNvPicPr/>
              <p:nvPr/>
            </p:nvPicPr>
            <p:blipFill>
              <a:blip r:embed="rId38"/>
              <a:stretch>
                <a:fillRect/>
              </a:stretch>
            </p:blipFill>
            <p:spPr>
              <a:xfrm>
                <a:off x="8514720" y="3333600"/>
                <a:ext cx="322560" cy="34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9">
            <p14:nvContentPartPr>
              <p14:cNvPr id="22" name="Ink 21"/>
              <p14:cNvContentPartPr/>
              <p14:nvPr/>
            </p14:nvContentPartPr>
            <p14:xfrm>
              <a:off x="1645920" y="1956600"/>
              <a:ext cx="7380000" cy="4084920"/>
            </p14:xfrm>
          </p:contentPart>
        </mc:Choice>
        <mc:Fallback>
          <p:pic>
            <p:nvPicPr>
              <p:cNvPr id="22" name="Ink 21"/>
              <p:cNvPicPr/>
              <p:nvPr/>
            </p:nvPicPr>
            <p:blipFill>
              <a:blip r:embed="rId40"/>
              <a:stretch>
                <a:fillRect/>
              </a:stretch>
            </p:blipFill>
            <p:spPr>
              <a:xfrm>
                <a:off x="1636560" y="1947240"/>
                <a:ext cx="7398720" cy="4103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50671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514</TotalTime>
  <Words>94</Words>
  <Application>Microsoft Office PowerPoint</Application>
  <PresentationFormat>On-screen Show (4:3)</PresentationFormat>
  <Paragraphs>13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Solstice</vt:lpstr>
      <vt:lpstr>§13-5 Multiplying Monomials by Polynomials</vt:lpstr>
      <vt:lpstr>§13-5 Multiplying Monomials by Polynomials</vt:lpstr>
      <vt:lpstr>§13-5 Multiplying Monomials by Polynomials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Tuesday, February 19, 2013 Agenda:</dc:title>
  <dc:creator>Dria</dc:creator>
  <cp:lastModifiedBy>Dria</cp:lastModifiedBy>
  <cp:revision>12</cp:revision>
  <dcterms:created xsi:type="dcterms:W3CDTF">2013-02-19T13:49:22Z</dcterms:created>
  <dcterms:modified xsi:type="dcterms:W3CDTF">2013-02-19T22:23:26Z</dcterms:modified>
</cp:coreProperties>
</file>